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43891200" cy="32918400"/>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95591C-D17C-D6C6-32D7-E04EF316665F}" name="Farnaz Hosseinpour" initials="FH" userId="S::Farnaz.Hosseinpour@dri.edu::8cd9f57f-6fe6-488c-a646-01e2d9715974" providerId="AD"/>
  <p188:author id="{4121F8E5-A90F-495A-B4DC-25B1DC3DDEAC}" name="Rahele Barjeste Vaezi" initials="RB" userId="S::Rahele.BarjesteVaezi@dri.edu::fe7ceff8-7553-4c82-8522-2be7fb661a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3B8572"/>
    <a:srgbClr val="3366CC"/>
    <a:srgbClr val="004274"/>
    <a:srgbClr val="2E6859"/>
    <a:srgbClr val="0070C0"/>
    <a:srgbClr val="797043"/>
    <a:srgbClr val="69613B"/>
    <a:srgbClr val="365C38"/>
    <a:srgbClr val="EB71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08" autoAdjust="0"/>
    <p:restoredTop sz="96247" autoAdjust="0"/>
  </p:normalViewPr>
  <p:slideViewPr>
    <p:cSldViewPr snapToGrid="0">
      <p:cViewPr>
        <p:scale>
          <a:sx n="33" d="100"/>
          <a:sy n="33" d="100"/>
        </p:scale>
        <p:origin x="738" y="-1218"/>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2" y="5"/>
            <a:ext cx="3169920" cy="481727"/>
          </a:xfrm>
          <a:prstGeom prst="rect">
            <a:avLst/>
          </a:prstGeom>
          <a:noFill/>
          <a:ln>
            <a:noFill/>
          </a:ln>
        </p:spPr>
        <p:txBody>
          <a:bodyPr spcFirstLastPara="1" wrap="square" lIns="95625" tIns="47800" rIns="95625" bIns="478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9" y="5"/>
            <a:ext cx="3169920" cy="481727"/>
          </a:xfrm>
          <a:prstGeom prst="rect">
            <a:avLst/>
          </a:prstGeom>
          <a:noFill/>
          <a:ln>
            <a:noFill/>
          </a:ln>
        </p:spPr>
        <p:txBody>
          <a:bodyPr spcFirstLastPara="1" wrap="square" lIns="95625" tIns="47800" rIns="95625" bIns="478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98600" y="1201738"/>
            <a:ext cx="4318000" cy="3238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81"/>
            <a:ext cx="5852160" cy="3780473"/>
          </a:xfrm>
          <a:prstGeom prst="rect">
            <a:avLst/>
          </a:prstGeom>
          <a:noFill/>
          <a:ln>
            <a:noFill/>
          </a:ln>
        </p:spPr>
        <p:txBody>
          <a:bodyPr spcFirstLastPara="1" wrap="square" lIns="95625" tIns="47800" rIns="95625" bIns="478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2" y="9119477"/>
            <a:ext cx="3169920" cy="481726"/>
          </a:xfrm>
          <a:prstGeom prst="rect">
            <a:avLst/>
          </a:prstGeom>
          <a:noFill/>
          <a:ln>
            <a:noFill/>
          </a:ln>
        </p:spPr>
        <p:txBody>
          <a:bodyPr spcFirstLastPara="1" wrap="square" lIns="95625" tIns="47800" rIns="95625" bIns="478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9" y="9119477"/>
            <a:ext cx="3169920" cy="481726"/>
          </a:xfrm>
          <a:prstGeom prst="rect">
            <a:avLst/>
          </a:prstGeom>
          <a:noFill/>
          <a:ln>
            <a:noFill/>
          </a:ln>
        </p:spPr>
        <p:txBody>
          <a:bodyPr spcFirstLastPara="1" wrap="square" lIns="95625" tIns="47800" rIns="95625" bIns="478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498600" y="1201738"/>
            <a:ext cx="4318000" cy="3238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31520" y="4620581"/>
            <a:ext cx="5852160" cy="3780473"/>
          </a:xfrm>
          <a:prstGeom prst="rect">
            <a:avLst/>
          </a:prstGeom>
          <a:noFill/>
          <a:ln>
            <a:noFill/>
          </a:ln>
        </p:spPr>
        <p:txBody>
          <a:bodyPr spcFirstLastPara="1" wrap="square" lIns="95625" tIns="47800" rIns="95625" bIns="478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4143589" y="9119477"/>
            <a:ext cx="3169920" cy="481726"/>
          </a:xfrm>
          <a:prstGeom prst="rect">
            <a:avLst/>
          </a:prstGeom>
          <a:noFill/>
          <a:ln>
            <a:noFill/>
          </a:ln>
        </p:spPr>
        <p:txBody>
          <a:bodyPr spcFirstLastPara="1" wrap="square" lIns="95625" tIns="47800" rIns="95625" bIns="478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3291840" y="10226044"/>
            <a:ext cx="37307519" cy="7056120"/>
          </a:xfrm>
          <a:prstGeom prst="rect">
            <a:avLst/>
          </a:prstGeom>
          <a:noFill/>
          <a:ln>
            <a:noFill/>
          </a:ln>
        </p:spPr>
        <p:txBody>
          <a:bodyPr spcFirstLastPara="1" wrap="square" lIns="470250" tIns="235125" rIns="470250" bIns="235125"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6583680" y="18653759"/>
            <a:ext cx="30723839" cy="8412480"/>
          </a:xfrm>
          <a:prstGeom prst="rect">
            <a:avLst/>
          </a:prstGeom>
          <a:noFill/>
          <a:ln>
            <a:noFill/>
          </a:ln>
        </p:spPr>
        <p:txBody>
          <a:bodyPr spcFirstLastPara="1" wrap="square" lIns="470250" tIns="235125" rIns="470250" bIns="235125" anchor="t" anchorCtr="0">
            <a:normAutofit/>
          </a:bodyPr>
          <a:lstStyle>
            <a:lvl1pPr lvl="0" algn="ctr">
              <a:spcBef>
                <a:spcPts val="3300"/>
              </a:spcBef>
              <a:spcAft>
                <a:spcPts val="0"/>
              </a:spcAft>
              <a:buClr>
                <a:srgbClr val="888888"/>
              </a:buClr>
              <a:buSzPts val="16500"/>
              <a:buNone/>
              <a:defRPr>
                <a:solidFill>
                  <a:srgbClr val="888888"/>
                </a:solidFill>
              </a:defRPr>
            </a:lvl1pPr>
            <a:lvl2pPr lvl="1" algn="ctr">
              <a:spcBef>
                <a:spcPts val="2880"/>
              </a:spcBef>
              <a:spcAft>
                <a:spcPts val="0"/>
              </a:spcAft>
              <a:buClr>
                <a:srgbClr val="888888"/>
              </a:buClr>
              <a:buSzPts val="14400"/>
              <a:buNone/>
              <a:defRPr>
                <a:solidFill>
                  <a:srgbClr val="888888"/>
                </a:solidFill>
              </a:defRPr>
            </a:lvl2pPr>
            <a:lvl3pPr lvl="2" algn="ctr">
              <a:spcBef>
                <a:spcPts val="2460"/>
              </a:spcBef>
              <a:spcAft>
                <a:spcPts val="0"/>
              </a:spcAft>
              <a:buClr>
                <a:srgbClr val="888888"/>
              </a:buClr>
              <a:buSzPts val="12300"/>
              <a:buNone/>
              <a:defRPr>
                <a:solidFill>
                  <a:srgbClr val="888888"/>
                </a:solidFill>
              </a:defRPr>
            </a:lvl3pPr>
            <a:lvl4pPr lvl="3" algn="ctr">
              <a:spcBef>
                <a:spcPts val="2060"/>
              </a:spcBef>
              <a:spcAft>
                <a:spcPts val="0"/>
              </a:spcAft>
              <a:buClr>
                <a:srgbClr val="888888"/>
              </a:buClr>
              <a:buSzPts val="10300"/>
              <a:buNone/>
              <a:defRPr>
                <a:solidFill>
                  <a:srgbClr val="888888"/>
                </a:solidFill>
              </a:defRPr>
            </a:lvl4pPr>
            <a:lvl5pPr lvl="4" algn="ctr">
              <a:spcBef>
                <a:spcPts val="2060"/>
              </a:spcBef>
              <a:spcAft>
                <a:spcPts val="0"/>
              </a:spcAft>
              <a:buClr>
                <a:srgbClr val="888888"/>
              </a:buClr>
              <a:buSzPts val="10300"/>
              <a:buNone/>
              <a:defRPr>
                <a:solidFill>
                  <a:srgbClr val="888888"/>
                </a:solidFill>
              </a:defRPr>
            </a:lvl5pPr>
            <a:lvl6pPr lvl="5" algn="ctr">
              <a:spcBef>
                <a:spcPts val="2060"/>
              </a:spcBef>
              <a:spcAft>
                <a:spcPts val="0"/>
              </a:spcAft>
              <a:buClr>
                <a:srgbClr val="888888"/>
              </a:buClr>
              <a:buSzPts val="10300"/>
              <a:buNone/>
              <a:defRPr>
                <a:solidFill>
                  <a:srgbClr val="888888"/>
                </a:solidFill>
              </a:defRPr>
            </a:lvl6pPr>
            <a:lvl7pPr lvl="6" algn="ctr">
              <a:spcBef>
                <a:spcPts val="2060"/>
              </a:spcBef>
              <a:spcAft>
                <a:spcPts val="0"/>
              </a:spcAft>
              <a:buClr>
                <a:srgbClr val="888888"/>
              </a:buClr>
              <a:buSzPts val="10300"/>
              <a:buNone/>
              <a:defRPr>
                <a:solidFill>
                  <a:srgbClr val="888888"/>
                </a:solidFill>
              </a:defRPr>
            </a:lvl7pPr>
            <a:lvl8pPr lvl="7" algn="ctr">
              <a:spcBef>
                <a:spcPts val="2060"/>
              </a:spcBef>
              <a:spcAft>
                <a:spcPts val="0"/>
              </a:spcAft>
              <a:buClr>
                <a:srgbClr val="888888"/>
              </a:buClr>
              <a:buSzPts val="10300"/>
              <a:buNone/>
              <a:defRPr>
                <a:solidFill>
                  <a:srgbClr val="888888"/>
                </a:solidFill>
              </a:defRPr>
            </a:lvl8pPr>
            <a:lvl9pPr lvl="8" algn="ctr">
              <a:spcBef>
                <a:spcPts val="2060"/>
              </a:spcBef>
              <a:spcAft>
                <a:spcPts val="0"/>
              </a:spcAft>
              <a:buClr>
                <a:srgbClr val="888888"/>
              </a:buClr>
              <a:buSzPts val="10300"/>
              <a:buNone/>
              <a:defRPr>
                <a:solidFill>
                  <a:srgbClr val="888888"/>
                </a:solidFill>
              </a:defRPr>
            </a:lvl9pPr>
          </a:lstStyle>
          <a:p>
            <a:endParaRPr/>
          </a:p>
        </p:txBody>
      </p:sp>
      <p:sp>
        <p:nvSpPr>
          <p:cNvPr id="18" name="Google Shape;18;p2"/>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2194560" y="1318262"/>
            <a:ext cx="39502081" cy="5486400"/>
          </a:xfrm>
          <a:prstGeom prst="rect">
            <a:avLst/>
          </a:prstGeom>
          <a:noFill/>
          <a:ln>
            <a:noFill/>
          </a:ln>
        </p:spPr>
        <p:txBody>
          <a:bodyPr spcFirstLastPara="1" wrap="square" lIns="470250" tIns="235125" rIns="470250" bIns="235125"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2194560" y="7680963"/>
            <a:ext cx="39502081" cy="21724621"/>
          </a:xfrm>
          <a:prstGeom prst="rect">
            <a:avLst/>
          </a:prstGeom>
          <a:noFill/>
          <a:ln>
            <a:noFill/>
          </a:ln>
        </p:spPr>
        <p:txBody>
          <a:bodyPr spcFirstLastPara="1" wrap="square" lIns="470250" tIns="235125" rIns="470250" bIns="235125"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3467103" y="21153122"/>
            <a:ext cx="37307519" cy="6537960"/>
          </a:xfrm>
          <a:prstGeom prst="rect">
            <a:avLst/>
          </a:prstGeom>
          <a:noFill/>
          <a:ln>
            <a:noFill/>
          </a:ln>
        </p:spPr>
        <p:txBody>
          <a:bodyPr spcFirstLastPara="1" wrap="square" lIns="470250" tIns="235125" rIns="470250" bIns="235125" anchor="t" anchorCtr="0">
            <a:normAutofit/>
          </a:bodyPr>
          <a:lstStyle>
            <a:lvl1pPr lvl="0" algn="l">
              <a:spcBef>
                <a:spcPts val="0"/>
              </a:spcBef>
              <a:spcAft>
                <a:spcPts val="0"/>
              </a:spcAft>
              <a:buClr>
                <a:schemeClr val="dk1"/>
              </a:buClr>
              <a:buSzPts val="20600"/>
              <a:buFont typeface="Calibri"/>
              <a:buNone/>
              <a:defRPr sz="206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3467103" y="13952227"/>
            <a:ext cx="37307519" cy="7200898"/>
          </a:xfrm>
          <a:prstGeom prst="rect">
            <a:avLst/>
          </a:prstGeom>
          <a:noFill/>
          <a:ln>
            <a:noFill/>
          </a:ln>
        </p:spPr>
        <p:txBody>
          <a:bodyPr spcFirstLastPara="1" wrap="square" lIns="470250" tIns="235125" rIns="470250" bIns="235125" anchor="b" anchorCtr="0">
            <a:normAutofit/>
          </a:bodyPr>
          <a:lstStyle>
            <a:lvl1pPr marL="457200" lvl="0" indent="-228600" algn="l">
              <a:spcBef>
                <a:spcPts val="2060"/>
              </a:spcBef>
              <a:spcAft>
                <a:spcPts val="0"/>
              </a:spcAft>
              <a:buClr>
                <a:srgbClr val="888888"/>
              </a:buClr>
              <a:buSzPts val="10300"/>
              <a:buNone/>
              <a:defRPr sz="10300">
                <a:solidFill>
                  <a:srgbClr val="888888"/>
                </a:solidFill>
              </a:defRPr>
            </a:lvl1pPr>
            <a:lvl2pPr marL="914400" lvl="1" indent="-228600" algn="l">
              <a:spcBef>
                <a:spcPts val="1860"/>
              </a:spcBef>
              <a:spcAft>
                <a:spcPts val="0"/>
              </a:spcAft>
              <a:buClr>
                <a:srgbClr val="888888"/>
              </a:buClr>
              <a:buSzPts val="9300"/>
              <a:buNone/>
              <a:defRPr sz="9300">
                <a:solidFill>
                  <a:srgbClr val="888888"/>
                </a:solidFill>
              </a:defRPr>
            </a:lvl2pPr>
            <a:lvl3pPr marL="1371600" lvl="2" indent="-228600" algn="l">
              <a:spcBef>
                <a:spcPts val="1640"/>
              </a:spcBef>
              <a:spcAft>
                <a:spcPts val="0"/>
              </a:spcAft>
              <a:buClr>
                <a:srgbClr val="888888"/>
              </a:buClr>
              <a:buSzPts val="8200"/>
              <a:buNone/>
              <a:defRPr sz="8200">
                <a:solidFill>
                  <a:srgbClr val="888888"/>
                </a:solidFill>
              </a:defRPr>
            </a:lvl3pPr>
            <a:lvl4pPr marL="1828800" lvl="3" indent="-228600" algn="l">
              <a:spcBef>
                <a:spcPts val="1440"/>
              </a:spcBef>
              <a:spcAft>
                <a:spcPts val="0"/>
              </a:spcAft>
              <a:buClr>
                <a:srgbClr val="888888"/>
              </a:buClr>
              <a:buSzPts val="7200"/>
              <a:buNone/>
              <a:defRPr sz="7200">
                <a:solidFill>
                  <a:srgbClr val="888888"/>
                </a:solidFill>
              </a:defRPr>
            </a:lvl4pPr>
            <a:lvl5pPr marL="2286000" lvl="4" indent="-228600" algn="l">
              <a:spcBef>
                <a:spcPts val="1440"/>
              </a:spcBef>
              <a:spcAft>
                <a:spcPts val="0"/>
              </a:spcAft>
              <a:buClr>
                <a:srgbClr val="888888"/>
              </a:buClr>
              <a:buSzPts val="7200"/>
              <a:buNone/>
              <a:defRPr sz="7200">
                <a:solidFill>
                  <a:srgbClr val="888888"/>
                </a:solidFill>
              </a:defRPr>
            </a:lvl5pPr>
            <a:lvl6pPr marL="2743200" lvl="5" indent="-228600" algn="l">
              <a:spcBef>
                <a:spcPts val="1440"/>
              </a:spcBef>
              <a:spcAft>
                <a:spcPts val="0"/>
              </a:spcAft>
              <a:buClr>
                <a:srgbClr val="888888"/>
              </a:buClr>
              <a:buSzPts val="7200"/>
              <a:buNone/>
              <a:defRPr sz="7200">
                <a:solidFill>
                  <a:srgbClr val="888888"/>
                </a:solidFill>
              </a:defRPr>
            </a:lvl6pPr>
            <a:lvl7pPr marL="3200400" lvl="6" indent="-228600" algn="l">
              <a:spcBef>
                <a:spcPts val="1440"/>
              </a:spcBef>
              <a:spcAft>
                <a:spcPts val="0"/>
              </a:spcAft>
              <a:buClr>
                <a:srgbClr val="888888"/>
              </a:buClr>
              <a:buSzPts val="7200"/>
              <a:buNone/>
              <a:defRPr sz="7200">
                <a:solidFill>
                  <a:srgbClr val="888888"/>
                </a:solidFill>
              </a:defRPr>
            </a:lvl7pPr>
            <a:lvl8pPr marL="3657600" lvl="7" indent="-228600" algn="l">
              <a:spcBef>
                <a:spcPts val="1440"/>
              </a:spcBef>
              <a:spcAft>
                <a:spcPts val="0"/>
              </a:spcAft>
              <a:buClr>
                <a:srgbClr val="888888"/>
              </a:buClr>
              <a:buSzPts val="7200"/>
              <a:buNone/>
              <a:defRPr sz="7200">
                <a:solidFill>
                  <a:srgbClr val="888888"/>
                </a:solidFill>
              </a:defRPr>
            </a:lvl8pPr>
            <a:lvl9pPr marL="4114800" lvl="8" indent="-228600" algn="l">
              <a:spcBef>
                <a:spcPts val="1440"/>
              </a:spcBef>
              <a:spcAft>
                <a:spcPts val="0"/>
              </a:spcAft>
              <a:buClr>
                <a:srgbClr val="888888"/>
              </a:buClr>
              <a:buSzPts val="7200"/>
              <a:buNone/>
              <a:defRPr sz="7200">
                <a:solidFill>
                  <a:srgbClr val="888888"/>
                </a:solidFill>
              </a:defRPr>
            </a:lvl9pPr>
          </a:lstStyle>
          <a:p>
            <a:endParaRPr/>
          </a:p>
        </p:txBody>
      </p:sp>
      <p:sp>
        <p:nvSpPr>
          <p:cNvPr id="30" name="Google Shape;30;p4"/>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2194560" y="1318262"/>
            <a:ext cx="39502081" cy="5486400"/>
          </a:xfrm>
          <a:prstGeom prst="rect">
            <a:avLst/>
          </a:prstGeom>
          <a:noFill/>
          <a:ln>
            <a:noFill/>
          </a:ln>
        </p:spPr>
        <p:txBody>
          <a:bodyPr spcFirstLastPara="1" wrap="square" lIns="470250" tIns="235125" rIns="470250" bIns="235125"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11849111" y="36865559"/>
            <a:ext cx="106291374" cy="104279697"/>
          </a:xfrm>
          <a:prstGeom prst="rect">
            <a:avLst/>
          </a:prstGeom>
          <a:noFill/>
          <a:ln>
            <a:noFill/>
          </a:ln>
        </p:spPr>
        <p:txBody>
          <a:bodyPr spcFirstLastPara="1" wrap="square" lIns="470250" tIns="235125" rIns="470250" bIns="235125" anchor="t" anchorCtr="0">
            <a:normAutofit/>
          </a:bodyPr>
          <a:lstStyle>
            <a:lvl1pPr marL="457200" lvl="0" indent="-1143000" algn="l">
              <a:spcBef>
                <a:spcPts val="2880"/>
              </a:spcBef>
              <a:spcAft>
                <a:spcPts val="0"/>
              </a:spcAft>
              <a:buClr>
                <a:schemeClr val="dk1"/>
              </a:buClr>
              <a:buSzPts val="14400"/>
              <a:buChar char="•"/>
              <a:defRPr sz="14400"/>
            </a:lvl1pPr>
            <a:lvl2pPr marL="914400" lvl="1" indent="-1009650" algn="l">
              <a:spcBef>
                <a:spcPts val="2460"/>
              </a:spcBef>
              <a:spcAft>
                <a:spcPts val="0"/>
              </a:spcAft>
              <a:buClr>
                <a:schemeClr val="dk1"/>
              </a:buClr>
              <a:buSzPts val="12300"/>
              <a:buChar char="–"/>
              <a:defRPr sz="12300"/>
            </a:lvl2pPr>
            <a:lvl3pPr marL="1371600" lvl="2" indent="-882650" algn="l">
              <a:spcBef>
                <a:spcPts val="2060"/>
              </a:spcBef>
              <a:spcAft>
                <a:spcPts val="0"/>
              </a:spcAft>
              <a:buClr>
                <a:schemeClr val="dk1"/>
              </a:buClr>
              <a:buSzPts val="10300"/>
              <a:buChar char="•"/>
              <a:defRPr sz="10300"/>
            </a:lvl3pPr>
            <a:lvl4pPr marL="1828800" lvl="3" indent="-819150" algn="l">
              <a:spcBef>
                <a:spcPts val="1860"/>
              </a:spcBef>
              <a:spcAft>
                <a:spcPts val="0"/>
              </a:spcAft>
              <a:buClr>
                <a:schemeClr val="dk1"/>
              </a:buClr>
              <a:buSzPts val="9300"/>
              <a:buChar char="–"/>
              <a:defRPr sz="9300"/>
            </a:lvl4pPr>
            <a:lvl5pPr marL="2286000" lvl="4" indent="-819150" algn="l">
              <a:spcBef>
                <a:spcPts val="1860"/>
              </a:spcBef>
              <a:spcAft>
                <a:spcPts val="0"/>
              </a:spcAft>
              <a:buClr>
                <a:schemeClr val="dk1"/>
              </a:buClr>
              <a:buSzPts val="9300"/>
              <a:buChar char="»"/>
              <a:defRPr sz="9300"/>
            </a:lvl5pPr>
            <a:lvl6pPr marL="2743200" lvl="5" indent="-819150" algn="l">
              <a:spcBef>
                <a:spcPts val="1860"/>
              </a:spcBef>
              <a:spcAft>
                <a:spcPts val="0"/>
              </a:spcAft>
              <a:buClr>
                <a:schemeClr val="dk1"/>
              </a:buClr>
              <a:buSzPts val="9300"/>
              <a:buChar char="•"/>
              <a:defRPr sz="9300"/>
            </a:lvl6pPr>
            <a:lvl7pPr marL="3200400" lvl="6" indent="-819150" algn="l">
              <a:spcBef>
                <a:spcPts val="1860"/>
              </a:spcBef>
              <a:spcAft>
                <a:spcPts val="0"/>
              </a:spcAft>
              <a:buClr>
                <a:schemeClr val="dk1"/>
              </a:buClr>
              <a:buSzPts val="9300"/>
              <a:buChar char="•"/>
              <a:defRPr sz="9300"/>
            </a:lvl7pPr>
            <a:lvl8pPr marL="3657600" lvl="7" indent="-819150" algn="l">
              <a:spcBef>
                <a:spcPts val="1860"/>
              </a:spcBef>
              <a:spcAft>
                <a:spcPts val="0"/>
              </a:spcAft>
              <a:buClr>
                <a:schemeClr val="dk1"/>
              </a:buClr>
              <a:buSzPts val="9300"/>
              <a:buChar char="•"/>
              <a:defRPr sz="9300"/>
            </a:lvl8pPr>
            <a:lvl9pPr marL="4114800" lvl="8" indent="-819150" algn="l">
              <a:spcBef>
                <a:spcPts val="1860"/>
              </a:spcBef>
              <a:spcAft>
                <a:spcPts val="0"/>
              </a:spcAft>
              <a:buClr>
                <a:schemeClr val="dk1"/>
              </a:buClr>
              <a:buSzPts val="9300"/>
              <a:buChar char="•"/>
              <a:defRPr sz="9300"/>
            </a:lvl9pPr>
          </a:lstStyle>
          <a:p>
            <a:endParaRPr/>
          </a:p>
        </p:txBody>
      </p:sp>
      <p:sp>
        <p:nvSpPr>
          <p:cNvPr id="36" name="Google Shape;36;p5"/>
          <p:cNvSpPr txBox="1">
            <a:spLocks noGrp="1"/>
          </p:cNvSpPr>
          <p:nvPr>
            <p:ph type="body" idx="2"/>
          </p:nvPr>
        </p:nvSpPr>
        <p:spPr>
          <a:xfrm>
            <a:off x="118872000" y="36865559"/>
            <a:ext cx="106291386" cy="104279697"/>
          </a:xfrm>
          <a:prstGeom prst="rect">
            <a:avLst/>
          </a:prstGeom>
          <a:noFill/>
          <a:ln>
            <a:noFill/>
          </a:ln>
        </p:spPr>
        <p:txBody>
          <a:bodyPr spcFirstLastPara="1" wrap="square" lIns="470250" tIns="235125" rIns="470250" bIns="235125" anchor="t" anchorCtr="0">
            <a:normAutofit/>
          </a:bodyPr>
          <a:lstStyle>
            <a:lvl1pPr marL="457200" lvl="0" indent="-1143000" algn="l">
              <a:spcBef>
                <a:spcPts val="2880"/>
              </a:spcBef>
              <a:spcAft>
                <a:spcPts val="0"/>
              </a:spcAft>
              <a:buClr>
                <a:schemeClr val="dk1"/>
              </a:buClr>
              <a:buSzPts val="14400"/>
              <a:buChar char="•"/>
              <a:defRPr sz="14400"/>
            </a:lvl1pPr>
            <a:lvl2pPr marL="914400" lvl="1" indent="-1009650" algn="l">
              <a:spcBef>
                <a:spcPts val="2460"/>
              </a:spcBef>
              <a:spcAft>
                <a:spcPts val="0"/>
              </a:spcAft>
              <a:buClr>
                <a:schemeClr val="dk1"/>
              </a:buClr>
              <a:buSzPts val="12300"/>
              <a:buChar char="–"/>
              <a:defRPr sz="12300"/>
            </a:lvl2pPr>
            <a:lvl3pPr marL="1371600" lvl="2" indent="-882650" algn="l">
              <a:spcBef>
                <a:spcPts val="2060"/>
              </a:spcBef>
              <a:spcAft>
                <a:spcPts val="0"/>
              </a:spcAft>
              <a:buClr>
                <a:schemeClr val="dk1"/>
              </a:buClr>
              <a:buSzPts val="10300"/>
              <a:buChar char="•"/>
              <a:defRPr sz="10300"/>
            </a:lvl3pPr>
            <a:lvl4pPr marL="1828800" lvl="3" indent="-819150" algn="l">
              <a:spcBef>
                <a:spcPts val="1860"/>
              </a:spcBef>
              <a:spcAft>
                <a:spcPts val="0"/>
              </a:spcAft>
              <a:buClr>
                <a:schemeClr val="dk1"/>
              </a:buClr>
              <a:buSzPts val="9300"/>
              <a:buChar char="–"/>
              <a:defRPr sz="9300"/>
            </a:lvl4pPr>
            <a:lvl5pPr marL="2286000" lvl="4" indent="-819150" algn="l">
              <a:spcBef>
                <a:spcPts val="1860"/>
              </a:spcBef>
              <a:spcAft>
                <a:spcPts val="0"/>
              </a:spcAft>
              <a:buClr>
                <a:schemeClr val="dk1"/>
              </a:buClr>
              <a:buSzPts val="9300"/>
              <a:buChar char="»"/>
              <a:defRPr sz="9300"/>
            </a:lvl5pPr>
            <a:lvl6pPr marL="2743200" lvl="5" indent="-819150" algn="l">
              <a:spcBef>
                <a:spcPts val="1860"/>
              </a:spcBef>
              <a:spcAft>
                <a:spcPts val="0"/>
              </a:spcAft>
              <a:buClr>
                <a:schemeClr val="dk1"/>
              </a:buClr>
              <a:buSzPts val="9300"/>
              <a:buChar char="•"/>
              <a:defRPr sz="9300"/>
            </a:lvl6pPr>
            <a:lvl7pPr marL="3200400" lvl="6" indent="-819150" algn="l">
              <a:spcBef>
                <a:spcPts val="1860"/>
              </a:spcBef>
              <a:spcAft>
                <a:spcPts val="0"/>
              </a:spcAft>
              <a:buClr>
                <a:schemeClr val="dk1"/>
              </a:buClr>
              <a:buSzPts val="9300"/>
              <a:buChar char="•"/>
              <a:defRPr sz="9300"/>
            </a:lvl7pPr>
            <a:lvl8pPr marL="3657600" lvl="7" indent="-819150" algn="l">
              <a:spcBef>
                <a:spcPts val="1860"/>
              </a:spcBef>
              <a:spcAft>
                <a:spcPts val="0"/>
              </a:spcAft>
              <a:buClr>
                <a:schemeClr val="dk1"/>
              </a:buClr>
              <a:buSzPts val="9300"/>
              <a:buChar char="•"/>
              <a:defRPr sz="9300"/>
            </a:lvl8pPr>
            <a:lvl9pPr marL="4114800" lvl="8" indent="-819150" algn="l">
              <a:spcBef>
                <a:spcPts val="1860"/>
              </a:spcBef>
              <a:spcAft>
                <a:spcPts val="0"/>
              </a:spcAft>
              <a:buClr>
                <a:schemeClr val="dk1"/>
              </a:buClr>
              <a:buSzPts val="9300"/>
              <a:buChar char="•"/>
              <a:defRPr sz="9300"/>
            </a:lvl9pPr>
          </a:lstStyle>
          <a:p>
            <a:endParaRPr/>
          </a:p>
        </p:txBody>
      </p:sp>
      <p:sp>
        <p:nvSpPr>
          <p:cNvPr id="37" name="Google Shape;37;p5"/>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2194560" y="1318262"/>
            <a:ext cx="39502081" cy="5486400"/>
          </a:xfrm>
          <a:prstGeom prst="rect">
            <a:avLst/>
          </a:prstGeom>
          <a:noFill/>
          <a:ln>
            <a:noFill/>
          </a:ln>
        </p:spPr>
        <p:txBody>
          <a:bodyPr spcFirstLastPara="1" wrap="square" lIns="470250" tIns="235125" rIns="470250" bIns="235125" anchor="ctr" anchorCtr="0">
            <a:normAutofit/>
          </a:bodyPr>
          <a:lstStyle>
            <a:lvl1pPr lvl="0" algn="ctr">
              <a:spcBef>
                <a:spcPts val="0"/>
              </a:spcBef>
              <a:spcAft>
                <a:spcPts val="0"/>
              </a:spcAft>
              <a:buClr>
                <a:schemeClr val="dk1"/>
              </a:buClr>
              <a:buSzPts val="22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2194565" y="7368542"/>
            <a:ext cx="19392903" cy="3070858"/>
          </a:xfrm>
          <a:prstGeom prst="rect">
            <a:avLst/>
          </a:prstGeom>
          <a:noFill/>
          <a:ln>
            <a:noFill/>
          </a:ln>
        </p:spPr>
        <p:txBody>
          <a:bodyPr spcFirstLastPara="1" wrap="square" lIns="470250" tIns="235125" rIns="470250" bIns="235125" anchor="b" anchorCtr="0">
            <a:normAutofit/>
          </a:bodyPr>
          <a:lstStyle>
            <a:lvl1pPr marL="457200" lvl="0" indent="-228600" algn="l">
              <a:spcBef>
                <a:spcPts val="2460"/>
              </a:spcBef>
              <a:spcAft>
                <a:spcPts val="0"/>
              </a:spcAft>
              <a:buClr>
                <a:schemeClr val="dk1"/>
              </a:buClr>
              <a:buSzPts val="12300"/>
              <a:buNone/>
              <a:defRPr sz="12300" b="1"/>
            </a:lvl1pPr>
            <a:lvl2pPr marL="914400" lvl="1" indent="-228600" algn="l">
              <a:spcBef>
                <a:spcPts val="2060"/>
              </a:spcBef>
              <a:spcAft>
                <a:spcPts val="0"/>
              </a:spcAft>
              <a:buClr>
                <a:schemeClr val="dk1"/>
              </a:buClr>
              <a:buSzPts val="10300"/>
              <a:buNone/>
              <a:defRPr sz="10300" b="1"/>
            </a:lvl2pPr>
            <a:lvl3pPr marL="1371600" lvl="2" indent="-228600" algn="l">
              <a:spcBef>
                <a:spcPts val="1860"/>
              </a:spcBef>
              <a:spcAft>
                <a:spcPts val="0"/>
              </a:spcAft>
              <a:buClr>
                <a:schemeClr val="dk1"/>
              </a:buClr>
              <a:buSzPts val="9300"/>
              <a:buNone/>
              <a:defRPr sz="9300" b="1"/>
            </a:lvl3pPr>
            <a:lvl4pPr marL="1828800" lvl="3" indent="-228600" algn="l">
              <a:spcBef>
                <a:spcPts val="1640"/>
              </a:spcBef>
              <a:spcAft>
                <a:spcPts val="0"/>
              </a:spcAft>
              <a:buClr>
                <a:schemeClr val="dk1"/>
              </a:buClr>
              <a:buSzPts val="8200"/>
              <a:buNone/>
              <a:defRPr sz="8200" b="1"/>
            </a:lvl4pPr>
            <a:lvl5pPr marL="2286000" lvl="4" indent="-228600" algn="l">
              <a:spcBef>
                <a:spcPts val="1640"/>
              </a:spcBef>
              <a:spcAft>
                <a:spcPts val="0"/>
              </a:spcAft>
              <a:buClr>
                <a:schemeClr val="dk1"/>
              </a:buClr>
              <a:buSzPts val="8200"/>
              <a:buNone/>
              <a:defRPr sz="8200" b="1"/>
            </a:lvl5pPr>
            <a:lvl6pPr marL="2743200" lvl="5" indent="-228600" algn="l">
              <a:spcBef>
                <a:spcPts val="1640"/>
              </a:spcBef>
              <a:spcAft>
                <a:spcPts val="0"/>
              </a:spcAft>
              <a:buClr>
                <a:schemeClr val="dk1"/>
              </a:buClr>
              <a:buSzPts val="8200"/>
              <a:buNone/>
              <a:defRPr sz="8200" b="1"/>
            </a:lvl6pPr>
            <a:lvl7pPr marL="3200400" lvl="6" indent="-228600" algn="l">
              <a:spcBef>
                <a:spcPts val="1640"/>
              </a:spcBef>
              <a:spcAft>
                <a:spcPts val="0"/>
              </a:spcAft>
              <a:buClr>
                <a:schemeClr val="dk1"/>
              </a:buClr>
              <a:buSzPts val="8200"/>
              <a:buNone/>
              <a:defRPr sz="8200" b="1"/>
            </a:lvl7pPr>
            <a:lvl8pPr marL="3657600" lvl="7" indent="-228600" algn="l">
              <a:spcBef>
                <a:spcPts val="1640"/>
              </a:spcBef>
              <a:spcAft>
                <a:spcPts val="0"/>
              </a:spcAft>
              <a:buClr>
                <a:schemeClr val="dk1"/>
              </a:buClr>
              <a:buSzPts val="8200"/>
              <a:buNone/>
              <a:defRPr sz="8200" b="1"/>
            </a:lvl8pPr>
            <a:lvl9pPr marL="4114800" lvl="8" indent="-228600" algn="l">
              <a:spcBef>
                <a:spcPts val="1640"/>
              </a:spcBef>
              <a:spcAft>
                <a:spcPts val="0"/>
              </a:spcAft>
              <a:buClr>
                <a:schemeClr val="dk1"/>
              </a:buClr>
              <a:buSzPts val="8200"/>
              <a:buNone/>
              <a:defRPr sz="8200" b="1"/>
            </a:lvl9pPr>
          </a:lstStyle>
          <a:p>
            <a:endParaRPr/>
          </a:p>
        </p:txBody>
      </p:sp>
      <p:sp>
        <p:nvSpPr>
          <p:cNvPr id="43" name="Google Shape;43;p6"/>
          <p:cNvSpPr txBox="1">
            <a:spLocks noGrp="1"/>
          </p:cNvSpPr>
          <p:nvPr>
            <p:ph type="body" idx="2"/>
          </p:nvPr>
        </p:nvSpPr>
        <p:spPr>
          <a:xfrm>
            <a:off x="2194565" y="10439400"/>
            <a:ext cx="19392903" cy="18966182"/>
          </a:xfrm>
          <a:prstGeom prst="rect">
            <a:avLst/>
          </a:prstGeom>
          <a:noFill/>
          <a:ln>
            <a:noFill/>
          </a:ln>
        </p:spPr>
        <p:txBody>
          <a:bodyPr spcFirstLastPara="1" wrap="square" lIns="470250" tIns="235125" rIns="470250" bIns="235125" anchor="t" anchorCtr="0">
            <a:normAutofit/>
          </a:bodyPr>
          <a:lstStyle>
            <a:lvl1pPr marL="457200" lvl="0" indent="-1009650" algn="l">
              <a:spcBef>
                <a:spcPts val="2460"/>
              </a:spcBef>
              <a:spcAft>
                <a:spcPts val="0"/>
              </a:spcAft>
              <a:buClr>
                <a:schemeClr val="dk1"/>
              </a:buClr>
              <a:buSzPts val="12300"/>
              <a:buChar char="•"/>
              <a:defRPr sz="12300"/>
            </a:lvl1pPr>
            <a:lvl2pPr marL="914400" lvl="1" indent="-882650" algn="l">
              <a:spcBef>
                <a:spcPts val="2060"/>
              </a:spcBef>
              <a:spcAft>
                <a:spcPts val="0"/>
              </a:spcAft>
              <a:buClr>
                <a:schemeClr val="dk1"/>
              </a:buClr>
              <a:buSzPts val="10300"/>
              <a:buChar char="–"/>
              <a:defRPr sz="10300"/>
            </a:lvl2pPr>
            <a:lvl3pPr marL="1371600" lvl="2" indent="-819150" algn="l">
              <a:spcBef>
                <a:spcPts val="1860"/>
              </a:spcBef>
              <a:spcAft>
                <a:spcPts val="0"/>
              </a:spcAft>
              <a:buClr>
                <a:schemeClr val="dk1"/>
              </a:buClr>
              <a:buSzPts val="9300"/>
              <a:buChar char="•"/>
              <a:defRPr sz="9300"/>
            </a:lvl3pPr>
            <a:lvl4pPr marL="1828800" lvl="3" indent="-749300" algn="l">
              <a:spcBef>
                <a:spcPts val="1640"/>
              </a:spcBef>
              <a:spcAft>
                <a:spcPts val="0"/>
              </a:spcAft>
              <a:buClr>
                <a:schemeClr val="dk1"/>
              </a:buClr>
              <a:buSzPts val="8200"/>
              <a:buChar char="–"/>
              <a:defRPr sz="8200"/>
            </a:lvl4pPr>
            <a:lvl5pPr marL="2286000" lvl="4" indent="-749300" algn="l">
              <a:spcBef>
                <a:spcPts val="1640"/>
              </a:spcBef>
              <a:spcAft>
                <a:spcPts val="0"/>
              </a:spcAft>
              <a:buClr>
                <a:schemeClr val="dk1"/>
              </a:buClr>
              <a:buSzPts val="8200"/>
              <a:buChar char="»"/>
              <a:defRPr sz="8200"/>
            </a:lvl5pPr>
            <a:lvl6pPr marL="2743200" lvl="5" indent="-749300" algn="l">
              <a:spcBef>
                <a:spcPts val="1640"/>
              </a:spcBef>
              <a:spcAft>
                <a:spcPts val="0"/>
              </a:spcAft>
              <a:buClr>
                <a:schemeClr val="dk1"/>
              </a:buClr>
              <a:buSzPts val="8200"/>
              <a:buChar char="•"/>
              <a:defRPr sz="8200"/>
            </a:lvl6pPr>
            <a:lvl7pPr marL="3200400" lvl="6" indent="-749300" algn="l">
              <a:spcBef>
                <a:spcPts val="1640"/>
              </a:spcBef>
              <a:spcAft>
                <a:spcPts val="0"/>
              </a:spcAft>
              <a:buClr>
                <a:schemeClr val="dk1"/>
              </a:buClr>
              <a:buSzPts val="8200"/>
              <a:buChar char="•"/>
              <a:defRPr sz="8200"/>
            </a:lvl7pPr>
            <a:lvl8pPr marL="3657600" lvl="7" indent="-749300" algn="l">
              <a:spcBef>
                <a:spcPts val="1640"/>
              </a:spcBef>
              <a:spcAft>
                <a:spcPts val="0"/>
              </a:spcAft>
              <a:buClr>
                <a:schemeClr val="dk1"/>
              </a:buClr>
              <a:buSzPts val="8200"/>
              <a:buChar char="•"/>
              <a:defRPr sz="8200"/>
            </a:lvl8pPr>
            <a:lvl9pPr marL="4114800" lvl="8" indent="-749300" algn="l">
              <a:spcBef>
                <a:spcPts val="1640"/>
              </a:spcBef>
              <a:spcAft>
                <a:spcPts val="0"/>
              </a:spcAft>
              <a:buClr>
                <a:schemeClr val="dk1"/>
              </a:buClr>
              <a:buSzPts val="8200"/>
              <a:buChar char="•"/>
              <a:defRPr sz="8200"/>
            </a:lvl9pPr>
          </a:lstStyle>
          <a:p>
            <a:endParaRPr/>
          </a:p>
        </p:txBody>
      </p:sp>
      <p:sp>
        <p:nvSpPr>
          <p:cNvPr id="44" name="Google Shape;44;p6"/>
          <p:cNvSpPr txBox="1">
            <a:spLocks noGrp="1"/>
          </p:cNvSpPr>
          <p:nvPr>
            <p:ph type="body" idx="3"/>
          </p:nvPr>
        </p:nvSpPr>
        <p:spPr>
          <a:xfrm>
            <a:off x="22296125" y="7368542"/>
            <a:ext cx="19400519" cy="3070858"/>
          </a:xfrm>
          <a:prstGeom prst="rect">
            <a:avLst/>
          </a:prstGeom>
          <a:noFill/>
          <a:ln>
            <a:noFill/>
          </a:ln>
        </p:spPr>
        <p:txBody>
          <a:bodyPr spcFirstLastPara="1" wrap="square" lIns="470250" tIns="235125" rIns="470250" bIns="235125" anchor="b" anchorCtr="0">
            <a:normAutofit/>
          </a:bodyPr>
          <a:lstStyle>
            <a:lvl1pPr marL="457200" lvl="0" indent="-228600" algn="l">
              <a:spcBef>
                <a:spcPts val="2460"/>
              </a:spcBef>
              <a:spcAft>
                <a:spcPts val="0"/>
              </a:spcAft>
              <a:buClr>
                <a:schemeClr val="dk1"/>
              </a:buClr>
              <a:buSzPts val="12300"/>
              <a:buNone/>
              <a:defRPr sz="12300" b="1"/>
            </a:lvl1pPr>
            <a:lvl2pPr marL="914400" lvl="1" indent="-228600" algn="l">
              <a:spcBef>
                <a:spcPts val="2060"/>
              </a:spcBef>
              <a:spcAft>
                <a:spcPts val="0"/>
              </a:spcAft>
              <a:buClr>
                <a:schemeClr val="dk1"/>
              </a:buClr>
              <a:buSzPts val="10300"/>
              <a:buNone/>
              <a:defRPr sz="10300" b="1"/>
            </a:lvl2pPr>
            <a:lvl3pPr marL="1371600" lvl="2" indent="-228600" algn="l">
              <a:spcBef>
                <a:spcPts val="1860"/>
              </a:spcBef>
              <a:spcAft>
                <a:spcPts val="0"/>
              </a:spcAft>
              <a:buClr>
                <a:schemeClr val="dk1"/>
              </a:buClr>
              <a:buSzPts val="9300"/>
              <a:buNone/>
              <a:defRPr sz="9300" b="1"/>
            </a:lvl3pPr>
            <a:lvl4pPr marL="1828800" lvl="3" indent="-228600" algn="l">
              <a:spcBef>
                <a:spcPts val="1640"/>
              </a:spcBef>
              <a:spcAft>
                <a:spcPts val="0"/>
              </a:spcAft>
              <a:buClr>
                <a:schemeClr val="dk1"/>
              </a:buClr>
              <a:buSzPts val="8200"/>
              <a:buNone/>
              <a:defRPr sz="8200" b="1"/>
            </a:lvl4pPr>
            <a:lvl5pPr marL="2286000" lvl="4" indent="-228600" algn="l">
              <a:spcBef>
                <a:spcPts val="1640"/>
              </a:spcBef>
              <a:spcAft>
                <a:spcPts val="0"/>
              </a:spcAft>
              <a:buClr>
                <a:schemeClr val="dk1"/>
              </a:buClr>
              <a:buSzPts val="8200"/>
              <a:buNone/>
              <a:defRPr sz="8200" b="1"/>
            </a:lvl5pPr>
            <a:lvl6pPr marL="2743200" lvl="5" indent="-228600" algn="l">
              <a:spcBef>
                <a:spcPts val="1640"/>
              </a:spcBef>
              <a:spcAft>
                <a:spcPts val="0"/>
              </a:spcAft>
              <a:buClr>
                <a:schemeClr val="dk1"/>
              </a:buClr>
              <a:buSzPts val="8200"/>
              <a:buNone/>
              <a:defRPr sz="8200" b="1"/>
            </a:lvl6pPr>
            <a:lvl7pPr marL="3200400" lvl="6" indent="-228600" algn="l">
              <a:spcBef>
                <a:spcPts val="1640"/>
              </a:spcBef>
              <a:spcAft>
                <a:spcPts val="0"/>
              </a:spcAft>
              <a:buClr>
                <a:schemeClr val="dk1"/>
              </a:buClr>
              <a:buSzPts val="8200"/>
              <a:buNone/>
              <a:defRPr sz="8200" b="1"/>
            </a:lvl7pPr>
            <a:lvl8pPr marL="3657600" lvl="7" indent="-228600" algn="l">
              <a:spcBef>
                <a:spcPts val="1640"/>
              </a:spcBef>
              <a:spcAft>
                <a:spcPts val="0"/>
              </a:spcAft>
              <a:buClr>
                <a:schemeClr val="dk1"/>
              </a:buClr>
              <a:buSzPts val="8200"/>
              <a:buNone/>
              <a:defRPr sz="8200" b="1"/>
            </a:lvl8pPr>
            <a:lvl9pPr marL="4114800" lvl="8" indent="-228600" algn="l">
              <a:spcBef>
                <a:spcPts val="1640"/>
              </a:spcBef>
              <a:spcAft>
                <a:spcPts val="0"/>
              </a:spcAft>
              <a:buClr>
                <a:schemeClr val="dk1"/>
              </a:buClr>
              <a:buSzPts val="8200"/>
              <a:buNone/>
              <a:defRPr sz="8200" b="1"/>
            </a:lvl9pPr>
          </a:lstStyle>
          <a:p>
            <a:endParaRPr/>
          </a:p>
        </p:txBody>
      </p:sp>
      <p:sp>
        <p:nvSpPr>
          <p:cNvPr id="45" name="Google Shape;45;p6"/>
          <p:cNvSpPr txBox="1">
            <a:spLocks noGrp="1"/>
          </p:cNvSpPr>
          <p:nvPr>
            <p:ph type="body" idx="4"/>
          </p:nvPr>
        </p:nvSpPr>
        <p:spPr>
          <a:xfrm>
            <a:off x="22296125" y="10439400"/>
            <a:ext cx="19400519" cy="18966182"/>
          </a:xfrm>
          <a:prstGeom prst="rect">
            <a:avLst/>
          </a:prstGeom>
          <a:noFill/>
          <a:ln>
            <a:noFill/>
          </a:ln>
        </p:spPr>
        <p:txBody>
          <a:bodyPr spcFirstLastPara="1" wrap="square" lIns="470250" tIns="235125" rIns="470250" bIns="235125" anchor="t" anchorCtr="0">
            <a:normAutofit/>
          </a:bodyPr>
          <a:lstStyle>
            <a:lvl1pPr marL="457200" lvl="0" indent="-1009650" algn="l">
              <a:spcBef>
                <a:spcPts val="2460"/>
              </a:spcBef>
              <a:spcAft>
                <a:spcPts val="0"/>
              </a:spcAft>
              <a:buClr>
                <a:schemeClr val="dk1"/>
              </a:buClr>
              <a:buSzPts val="12300"/>
              <a:buChar char="•"/>
              <a:defRPr sz="12300"/>
            </a:lvl1pPr>
            <a:lvl2pPr marL="914400" lvl="1" indent="-882650" algn="l">
              <a:spcBef>
                <a:spcPts val="2060"/>
              </a:spcBef>
              <a:spcAft>
                <a:spcPts val="0"/>
              </a:spcAft>
              <a:buClr>
                <a:schemeClr val="dk1"/>
              </a:buClr>
              <a:buSzPts val="10300"/>
              <a:buChar char="–"/>
              <a:defRPr sz="10300"/>
            </a:lvl2pPr>
            <a:lvl3pPr marL="1371600" lvl="2" indent="-819150" algn="l">
              <a:spcBef>
                <a:spcPts val="1860"/>
              </a:spcBef>
              <a:spcAft>
                <a:spcPts val="0"/>
              </a:spcAft>
              <a:buClr>
                <a:schemeClr val="dk1"/>
              </a:buClr>
              <a:buSzPts val="9300"/>
              <a:buChar char="•"/>
              <a:defRPr sz="9300"/>
            </a:lvl3pPr>
            <a:lvl4pPr marL="1828800" lvl="3" indent="-749300" algn="l">
              <a:spcBef>
                <a:spcPts val="1640"/>
              </a:spcBef>
              <a:spcAft>
                <a:spcPts val="0"/>
              </a:spcAft>
              <a:buClr>
                <a:schemeClr val="dk1"/>
              </a:buClr>
              <a:buSzPts val="8200"/>
              <a:buChar char="–"/>
              <a:defRPr sz="8200"/>
            </a:lvl4pPr>
            <a:lvl5pPr marL="2286000" lvl="4" indent="-749300" algn="l">
              <a:spcBef>
                <a:spcPts val="1640"/>
              </a:spcBef>
              <a:spcAft>
                <a:spcPts val="0"/>
              </a:spcAft>
              <a:buClr>
                <a:schemeClr val="dk1"/>
              </a:buClr>
              <a:buSzPts val="8200"/>
              <a:buChar char="»"/>
              <a:defRPr sz="8200"/>
            </a:lvl5pPr>
            <a:lvl6pPr marL="2743200" lvl="5" indent="-749300" algn="l">
              <a:spcBef>
                <a:spcPts val="1640"/>
              </a:spcBef>
              <a:spcAft>
                <a:spcPts val="0"/>
              </a:spcAft>
              <a:buClr>
                <a:schemeClr val="dk1"/>
              </a:buClr>
              <a:buSzPts val="8200"/>
              <a:buChar char="•"/>
              <a:defRPr sz="8200"/>
            </a:lvl6pPr>
            <a:lvl7pPr marL="3200400" lvl="6" indent="-749300" algn="l">
              <a:spcBef>
                <a:spcPts val="1640"/>
              </a:spcBef>
              <a:spcAft>
                <a:spcPts val="0"/>
              </a:spcAft>
              <a:buClr>
                <a:schemeClr val="dk1"/>
              </a:buClr>
              <a:buSzPts val="8200"/>
              <a:buChar char="•"/>
              <a:defRPr sz="8200"/>
            </a:lvl7pPr>
            <a:lvl8pPr marL="3657600" lvl="7" indent="-749300" algn="l">
              <a:spcBef>
                <a:spcPts val="1640"/>
              </a:spcBef>
              <a:spcAft>
                <a:spcPts val="0"/>
              </a:spcAft>
              <a:buClr>
                <a:schemeClr val="dk1"/>
              </a:buClr>
              <a:buSzPts val="8200"/>
              <a:buChar char="•"/>
              <a:defRPr sz="8200"/>
            </a:lvl8pPr>
            <a:lvl9pPr marL="4114800" lvl="8" indent="-749300" algn="l">
              <a:spcBef>
                <a:spcPts val="1640"/>
              </a:spcBef>
              <a:spcAft>
                <a:spcPts val="0"/>
              </a:spcAft>
              <a:buClr>
                <a:schemeClr val="dk1"/>
              </a:buClr>
              <a:buSzPts val="8200"/>
              <a:buChar char="•"/>
              <a:defRPr sz="8200"/>
            </a:lvl9pPr>
          </a:lstStyle>
          <a:p>
            <a:endParaRPr/>
          </a:p>
        </p:txBody>
      </p:sp>
      <p:sp>
        <p:nvSpPr>
          <p:cNvPr id="46" name="Google Shape;46;p6"/>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2194560" y="1318262"/>
            <a:ext cx="39502081" cy="5486400"/>
          </a:xfrm>
          <a:prstGeom prst="rect">
            <a:avLst/>
          </a:prstGeom>
          <a:noFill/>
          <a:ln>
            <a:noFill/>
          </a:ln>
        </p:spPr>
        <p:txBody>
          <a:bodyPr spcFirstLastPara="1" wrap="square" lIns="470250" tIns="235125" rIns="470250" bIns="235125"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194568" y="1310640"/>
            <a:ext cx="14439903" cy="5577840"/>
          </a:xfrm>
          <a:prstGeom prst="rect">
            <a:avLst/>
          </a:prstGeom>
          <a:noFill/>
          <a:ln>
            <a:noFill/>
          </a:ln>
        </p:spPr>
        <p:txBody>
          <a:bodyPr spcFirstLastPara="1" wrap="square" lIns="470250" tIns="235125" rIns="470250" bIns="235125" anchor="b" anchorCtr="0">
            <a:normAutofit/>
          </a:bodyPr>
          <a:lstStyle>
            <a:lvl1pPr lvl="0" algn="l">
              <a:spcBef>
                <a:spcPts val="0"/>
              </a:spcBef>
              <a:spcAft>
                <a:spcPts val="0"/>
              </a:spcAft>
              <a:buClr>
                <a:schemeClr val="dk1"/>
              </a:buClr>
              <a:buSzPts val="10300"/>
              <a:buFont typeface="Calibri"/>
              <a:buNone/>
              <a:defRPr sz="103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17160241" y="1310645"/>
            <a:ext cx="24536399" cy="28094942"/>
          </a:xfrm>
          <a:prstGeom prst="rect">
            <a:avLst/>
          </a:prstGeom>
          <a:noFill/>
          <a:ln>
            <a:noFill/>
          </a:ln>
        </p:spPr>
        <p:txBody>
          <a:bodyPr spcFirstLastPara="1" wrap="square" lIns="470250" tIns="235125" rIns="470250" bIns="235125" anchor="t" anchorCtr="0">
            <a:normAutofit/>
          </a:bodyPr>
          <a:lstStyle>
            <a:lvl1pPr marL="457200" lvl="0" indent="-1276350" algn="l">
              <a:spcBef>
                <a:spcPts val="3300"/>
              </a:spcBef>
              <a:spcAft>
                <a:spcPts val="0"/>
              </a:spcAft>
              <a:buClr>
                <a:schemeClr val="dk1"/>
              </a:buClr>
              <a:buSzPts val="16500"/>
              <a:buChar char="•"/>
              <a:defRPr sz="16500"/>
            </a:lvl1pPr>
            <a:lvl2pPr marL="914400" lvl="1" indent="-1143000" algn="l">
              <a:spcBef>
                <a:spcPts val="2880"/>
              </a:spcBef>
              <a:spcAft>
                <a:spcPts val="0"/>
              </a:spcAft>
              <a:buClr>
                <a:schemeClr val="dk1"/>
              </a:buClr>
              <a:buSzPts val="14400"/>
              <a:buChar char="–"/>
              <a:defRPr sz="14400"/>
            </a:lvl2pPr>
            <a:lvl3pPr marL="1371600" lvl="2" indent="-1009650" algn="l">
              <a:spcBef>
                <a:spcPts val="2460"/>
              </a:spcBef>
              <a:spcAft>
                <a:spcPts val="0"/>
              </a:spcAft>
              <a:buClr>
                <a:schemeClr val="dk1"/>
              </a:buClr>
              <a:buSzPts val="12300"/>
              <a:buChar char="•"/>
              <a:defRPr sz="12300"/>
            </a:lvl3pPr>
            <a:lvl4pPr marL="1828800" lvl="3" indent="-882650" algn="l">
              <a:spcBef>
                <a:spcPts val="2060"/>
              </a:spcBef>
              <a:spcAft>
                <a:spcPts val="0"/>
              </a:spcAft>
              <a:buClr>
                <a:schemeClr val="dk1"/>
              </a:buClr>
              <a:buSzPts val="10300"/>
              <a:buChar char="–"/>
              <a:defRPr sz="10300"/>
            </a:lvl4pPr>
            <a:lvl5pPr marL="2286000" lvl="4" indent="-882650" algn="l">
              <a:spcBef>
                <a:spcPts val="2060"/>
              </a:spcBef>
              <a:spcAft>
                <a:spcPts val="0"/>
              </a:spcAft>
              <a:buClr>
                <a:schemeClr val="dk1"/>
              </a:buClr>
              <a:buSzPts val="10300"/>
              <a:buChar char="»"/>
              <a:defRPr sz="10300"/>
            </a:lvl5pPr>
            <a:lvl6pPr marL="2743200" lvl="5" indent="-882650" algn="l">
              <a:spcBef>
                <a:spcPts val="2060"/>
              </a:spcBef>
              <a:spcAft>
                <a:spcPts val="0"/>
              </a:spcAft>
              <a:buClr>
                <a:schemeClr val="dk1"/>
              </a:buClr>
              <a:buSzPts val="10300"/>
              <a:buChar char="•"/>
              <a:defRPr sz="10300"/>
            </a:lvl6pPr>
            <a:lvl7pPr marL="3200400" lvl="6" indent="-882650" algn="l">
              <a:spcBef>
                <a:spcPts val="2060"/>
              </a:spcBef>
              <a:spcAft>
                <a:spcPts val="0"/>
              </a:spcAft>
              <a:buClr>
                <a:schemeClr val="dk1"/>
              </a:buClr>
              <a:buSzPts val="10300"/>
              <a:buChar char="•"/>
              <a:defRPr sz="10300"/>
            </a:lvl7pPr>
            <a:lvl8pPr marL="3657600" lvl="7" indent="-882650" algn="l">
              <a:spcBef>
                <a:spcPts val="2060"/>
              </a:spcBef>
              <a:spcAft>
                <a:spcPts val="0"/>
              </a:spcAft>
              <a:buClr>
                <a:schemeClr val="dk1"/>
              </a:buClr>
              <a:buSzPts val="10300"/>
              <a:buChar char="•"/>
              <a:defRPr sz="10300"/>
            </a:lvl8pPr>
            <a:lvl9pPr marL="4114800" lvl="8" indent="-882650" algn="l">
              <a:spcBef>
                <a:spcPts val="2060"/>
              </a:spcBef>
              <a:spcAft>
                <a:spcPts val="0"/>
              </a:spcAft>
              <a:buClr>
                <a:schemeClr val="dk1"/>
              </a:buClr>
              <a:buSzPts val="10300"/>
              <a:buChar char="•"/>
              <a:defRPr sz="10300"/>
            </a:lvl9pPr>
          </a:lstStyle>
          <a:p>
            <a:endParaRPr/>
          </a:p>
        </p:txBody>
      </p:sp>
      <p:sp>
        <p:nvSpPr>
          <p:cNvPr id="61" name="Google Shape;61;p9"/>
          <p:cNvSpPr txBox="1">
            <a:spLocks noGrp="1"/>
          </p:cNvSpPr>
          <p:nvPr>
            <p:ph type="body" idx="2"/>
          </p:nvPr>
        </p:nvSpPr>
        <p:spPr>
          <a:xfrm>
            <a:off x="2194568" y="6888485"/>
            <a:ext cx="14439903" cy="22517102"/>
          </a:xfrm>
          <a:prstGeom prst="rect">
            <a:avLst/>
          </a:prstGeom>
          <a:noFill/>
          <a:ln>
            <a:noFill/>
          </a:ln>
        </p:spPr>
        <p:txBody>
          <a:bodyPr spcFirstLastPara="1" wrap="square" lIns="470250" tIns="235125" rIns="470250" bIns="235125" anchor="t" anchorCtr="0">
            <a:normAutofit/>
          </a:bodyPr>
          <a:lstStyle>
            <a:lvl1pPr marL="457200" lvl="0" indent="-228600" algn="l">
              <a:spcBef>
                <a:spcPts val="1440"/>
              </a:spcBef>
              <a:spcAft>
                <a:spcPts val="0"/>
              </a:spcAft>
              <a:buClr>
                <a:schemeClr val="dk1"/>
              </a:buClr>
              <a:buSzPts val="7200"/>
              <a:buNone/>
              <a:defRPr sz="7200"/>
            </a:lvl1pPr>
            <a:lvl2pPr marL="914400" lvl="1" indent="-228600" algn="l">
              <a:spcBef>
                <a:spcPts val="1240"/>
              </a:spcBef>
              <a:spcAft>
                <a:spcPts val="0"/>
              </a:spcAft>
              <a:buClr>
                <a:schemeClr val="dk1"/>
              </a:buClr>
              <a:buSzPts val="6200"/>
              <a:buNone/>
              <a:defRPr sz="6200"/>
            </a:lvl2pPr>
            <a:lvl3pPr marL="1371600" lvl="2" indent="-228600" algn="l">
              <a:spcBef>
                <a:spcPts val="1020"/>
              </a:spcBef>
              <a:spcAft>
                <a:spcPts val="0"/>
              </a:spcAft>
              <a:buClr>
                <a:schemeClr val="dk1"/>
              </a:buClr>
              <a:buSzPts val="5100"/>
              <a:buNone/>
              <a:defRPr sz="5100"/>
            </a:lvl3pPr>
            <a:lvl4pPr marL="1828800" lvl="3" indent="-228600" algn="l">
              <a:spcBef>
                <a:spcPts val="920"/>
              </a:spcBef>
              <a:spcAft>
                <a:spcPts val="0"/>
              </a:spcAft>
              <a:buClr>
                <a:schemeClr val="dk1"/>
              </a:buClr>
              <a:buSzPts val="4600"/>
              <a:buNone/>
              <a:defRPr sz="4600"/>
            </a:lvl4pPr>
            <a:lvl5pPr marL="2286000" lvl="4" indent="-228600" algn="l">
              <a:spcBef>
                <a:spcPts val="920"/>
              </a:spcBef>
              <a:spcAft>
                <a:spcPts val="0"/>
              </a:spcAft>
              <a:buClr>
                <a:schemeClr val="dk1"/>
              </a:buClr>
              <a:buSzPts val="4600"/>
              <a:buNone/>
              <a:defRPr sz="4600"/>
            </a:lvl5pPr>
            <a:lvl6pPr marL="2743200" lvl="5" indent="-228600" algn="l">
              <a:spcBef>
                <a:spcPts val="920"/>
              </a:spcBef>
              <a:spcAft>
                <a:spcPts val="0"/>
              </a:spcAft>
              <a:buClr>
                <a:schemeClr val="dk1"/>
              </a:buClr>
              <a:buSzPts val="4600"/>
              <a:buNone/>
              <a:defRPr sz="4600"/>
            </a:lvl6pPr>
            <a:lvl7pPr marL="3200400" lvl="6" indent="-228600" algn="l">
              <a:spcBef>
                <a:spcPts val="920"/>
              </a:spcBef>
              <a:spcAft>
                <a:spcPts val="0"/>
              </a:spcAft>
              <a:buClr>
                <a:schemeClr val="dk1"/>
              </a:buClr>
              <a:buSzPts val="4600"/>
              <a:buNone/>
              <a:defRPr sz="4600"/>
            </a:lvl7pPr>
            <a:lvl8pPr marL="3657600" lvl="7" indent="-228600" algn="l">
              <a:spcBef>
                <a:spcPts val="920"/>
              </a:spcBef>
              <a:spcAft>
                <a:spcPts val="0"/>
              </a:spcAft>
              <a:buClr>
                <a:schemeClr val="dk1"/>
              </a:buClr>
              <a:buSzPts val="4600"/>
              <a:buNone/>
              <a:defRPr sz="4600"/>
            </a:lvl8pPr>
            <a:lvl9pPr marL="4114800" lvl="8" indent="-228600" algn="l">
              <a:spcBef>
                <a:spcPts val="920"/>
              </a:spcBef>
              <a:spcAft>
                <a:spcPts val="0"/>
              </a:spcAft>
              <a:buClr>
                <a:schemeClr val="dk1"/>
              </a:buClr>
              <a:buSzPts val="4600"/>
              <a:buNone/>
              <a:defRPr sz="4600"/>
            </a:lvl9pPr>
          </a:lstStyle>
          <a:p>
            <a:endParaRPr/>
          </a:p>
        </p:txBody>
      </p:sp>
      <p:sp>
        <p:nvSpPr>
          <p:cNvPr id="62" name="Google Shape;62;p9"/>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602983" y="23042880"/>
            <a:ext cx="26334721" cy="2720342"/>
          </a:xfrm>
          <a:prstGeom prst="rect">
            <a:avLst/>
          </a:prstGeom>
          <a:noFill/>
          <a:ln>
            <a:noFill/>
          </a:ln>
        </p:spPr>
        <p:txBody>
          <a:bodyPr spcFirstLastPara="1" wrap="square" lIns="470250" tIns="235125" rIns="470250" bIns="235125" anchor="b" anchorCtr="0">
            <a:normAutofit/>
          </a:bodyPr>
          <a:lstStyle>
            <a:lvl1pPr lvl="0" algn="l">
              <a:spcBef>
                <a:spcPts val="0"/>
              </a:spcBef>
              <a:spcAft>
                <a:spcPts val="0"/>
              </a:spcAft>
              <a:buClr>
                <a:schemeClr val="dk1"/>
              </a:buClr>
              <a:buSzPts val="10300"/>
              <a:buFont typeface="Calibri"/>
              <a:buNone/>
              <a:defRPr sz="103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8602983" y="2941320"/>
            <a:ext cx="26334721" cy="19751040"/>
          </a:xfrm>
          <a:prstGeom prst="rect">
            <a:avLst/>
          </a:prstGeom>
          <a:noFill/>
          <a:ln>
            <a:noFill/>
          </a:ln>
        </p:spPr>
      </p:sp>
      <p:sp>
        <p:nvSpPr>
          <p:cNvPr id="68" name="Google Shape;68;p10"/>
          <p:cNvSpPr txBox="1">
            <a:spLocks noGrp="1"/>
          </p:cNvSpPr>
          <p:nvPr>
            <p:ph type="body" idx="1"/>
          </p:nvPr>
        </p:nvSpPr>
        <p:spPr>
          <a:xfrm>
            <a:off x="8602983" y="25763222"/>
            <a:ext cx="26334721" cy="3863338"/>
          </a:xfrm>
          <a:prstGeom prst="rect">
            <a:avLst/>
          </a:prstGeom>
          <a:noFill/>
          <a:ln>
            <a:noFill/>
          </a:ln>
        </p:spPr>
        <p:txBody>
          <a:bodyPr spcFirstLastPara="1" wrap="square" lIns="470250" tIns="235125" rIns="470250" bIns="235125" anchor="t" anchorCtr="0">
            <a:normAutofit/>
          </a:bodyPr>
          <a:lstStyle>
            <a:lvl1pPr marL="457200" lvl="0" indent="-228600" algn="l">
              <a:spcBef>
                <a:spcPts val="1440"/>
              </a:spcBef>
              <a:spcAft>
                <a:spcPts val="0"/>
              </a:spcAft>
              <a:buClr>
                <a:schemeClr val="dk1"/>
              </a:buClr>
              <a:buSzPts val="7200"/>
              <a:buNone/>
              <a:defRPr sz="7200"/>
            </a:lvl1pPr>
            <a:lvl2pPr marL="914400" lvl="1" indent="-228600" algn="l">
              <a:spcBef>
                <a:spcPts val="1240"/>
              </a:spcBef>
              <a:spcAft>
                <a:spcPts val="0"/>
              </a:spcAft>
              <a:buClr>
                <a:schemeClr val="dk1"/>
              </a:buClr>
              <a:buSzPts val="6200"/>
              <a:buNone/>
              <a:defRPr sz="6200"/>
            </a:lvl2pPr>
            <a:lvl3pPr marL="1371600" lvl="2" indent="-228600" algn="l">
              <a:spcBef>
                <a:spcPts val="1020"/>
              </a:spcBef>
              <a:spcAft>
                <a:spcPts val="0"/>
              </a:spcAft>
              <a:buClr>
                <a:schemeClr val="dk1"/>
              </a:buClr>
              <a:buSzPts val="5100"/>
              <a:buNone/>
              <a:defRPr sz="5100"/>
            </a:lvl3pPr>
            <a:lvl4pPr marL="1828800" lvl="3" indent="-228600" algn="l">
              <a:spcBef>
                <a:spcPts val="920"/>
              </a:spcBef>
              <a:spcAft>
                <a:spcPts val="0"/>
              </a:spcAft>
              <a:buClr>
                <a:schemeClr val="dk1"/>
              </a:buClr>
              <a:buSzPts val="4600"/>
              <a:buNone/>
              <a:defRPr sz="4600"/>
            </a:lvl4pPr>
            <a:lvl5pPr marL="2286000" lvl="4" indent="-228600" algn="l">
              <a:spcBef>
                <a:spcPts val="920"/>
              </a:spcBef>
              <a:spcAft>
                <a:spcPts val="0"/>
              </a:spcAft>
              <a:buClr>
                <a:schemeClr val="dk1"/>
              </a:buClr>
              <a:buSzPts val="4600"/>
              <a:buNone/>
              <a:defRPr sz="4600"/>
            </a:lvl5pPr>
            <a:lvl6pPr marL="2743200" lvl="5" indent="-228600" algn="l">
              <a:spcBef>
                <a:spcPts val="920"/>
              </a:spcBef>
              <a:spcAft>
                <a:spcPts val="0"/>
              </a:spcAft>
              <a:buClr>
                <a:schemeClr val="dk1"/>
              </a:buClr>
              <a:buSzPts val="4600"/>
              <a:buNone/>
              <a:defRPr sz="4600"/>
            </a:lvl6pPr>
            <a:lvl7pPr marL="3200400" lvl="6" indent="-228600" algn="l">
              <a:spcBef>
                <a:spcPts val="920"/>
              </a:spcBef>
              <a:spcAft>
                <a:spcPts val="0"/>
              </a:spcAft>
              <a:buClr>
                <a:schemeClr val="dk1"/>
              </a:buClr>
              <a:buSzPts val="4600"/>
              <a:buNone/>
              <a:defRPr sz="4600"/>
            </a:lvl7pPr>
            <a:lvl8pPr marL="3657600" lvl="7" indent="-228600" algn="l">
              <a:spcBef>
                <a:spcPts val="920"/>
              </a:spcBef>
              <a:spcAft>
                <a:spcPts val="0"/>
              </a:spcAft>
              <a:buClr>
                <a:schemeClr val="dk1"/>
              </a:buClr>
              <a:buSzPts val="4600"/>
              <a:buNone/>
              <a:defRPr sz="4600"/>
            </a:lvl8pPr>
            <a:lvl9pPr marL="4114800" lvl="8" indent="-228600" algn="l">
              <a:spcBef>
                <a:spcPts val="920"/>
              </a:spcBef>
              <a:spcAft>
                <a:spcPts val="0"/>
              </a:spcAft>
              <a:buClr>
                <a:schemeClr val="dk1"/>
              </a:buClr>
              <a:buSzPts val="4600"/>
              <a:buNone/>
              <a:defRPr sz="4600"/>
            </a:lvl9pPr>
          </a:lstStyle>
          <a:p>
            <a:endParaRPr/>
          </a:p>
        </p:txBody>
      </p:sp>
      <p:sp>
        <p:nvSpPr>
          <p:cNvPr id="69" name="Google Shape;69;p10"/>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2194560" y="1318262"/>
            <a:ext cx="39502081" cy="5486400"/>
          </a:xfrm>
          <a:prstGeom prst="rect">
            <a:avLst/>
          </a:prstGeom>
          <a:noFill/>
          <a:ln>
            <a:noFill/>
          </a:ln>
        </p:spPr>
        <p:txBody>
          <a:bodyPr spcFirstLastPara="1" wrap="square" lIns="470250" tIns="235125" rIns="470250" bIns="235125"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11083290" y="-1207767"/>
            <a:ext cx="21724621" cy="39502081"/>
          </a:xfrm>
          <a:prstGeom prst="rect">
            <a:avLst/>
          </a:prstGeom>
          <a:noFill/>
          <a:ln>
            <a:noFill/>
          </a:ln>
        </p:spPr>
        <p:txBody>
          <a:bodyPr spcFirstLastPara="1" wrap="square" lIns="470250" tIns="235125" rIns="470250" bIns="235125"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131090666" y="47072551"/>
            <a:ext cx="134820660" cy="53324759"/>
          </a:xfrm>
          <a:prstGeom prst="rect">
            <a:avLst/>
          </a:prstGeom>
          <a:noFill/>
          <a:ln>
            <a:noFill/>
          </a:ln>
        </p:spPr>
        <p:txBody>
          <a:bodyPr spcFirstLastPara="1" wrap="square" lIns="470250" tIns="235125" rIns="470250" bIns="235125"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24067772" y="-5894068"/>
            <a:ext cx="134820660" cy="159257996"/>
          </a:xfrm>
          <a:prstGeom prst="rect">
            <a:avLst/>
          </a:prstGeom>
          <a:noFill/>
          <a:ln>
            <a:noFill/>
          </a:ln>
        </p:spPr>
        <p:txBody>
          <a:bodyPr spcFirstLastPara="1" wrap="square" lIns="470250" tIns="235125" rIns="470250" bIns="235125"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2194560" y="1318262"/>
            <a:ext cx="39502081" cy="5486400"/>
          </a:xfrm>
          <a:prstGeom prst="rect">
            <a:avLst/>
          </a:prstGeom>
          <a:noFill/>
          <a:ln>
            <a:noFill/>
          </a:ln>
        </p:spPr>
        <p:txBody>
          <a:bodyPr spcFirstLastPara="1" wrap="square" lIns="470250" tIns="235125" rIns="470250" bIns="235125" anchor="ctr" anchorCtr="0">
            <a:normAutofit/>
          </a:bodyPr>
          <a:lstStyle>
            <a:lvl1pPr marR="0" lvl="0" algn="ctr" rtl="0">
              <a:spcBef>
                <a:spcPts val="0"/>
              </a:spcBef>
              <a:spcAft>
                <a:spcPts val="0"/>
              </a:spcAft>
              <a:buClr>
                <a:schemeClr val="dk1"/>
              </a:buClr>
              <a:buSzPts val="22600"/>
              <a:buFont typeface="Calibri"/>
              <a:buNone/>
              <a:defRPr sz="22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2194560" y="7680963"/>
            <a:ext cx="39502081" cy="21724621"/>
          </a:xfrm>
          <a:prstGeom prst="rect">
            <a:avLst/>
          </a:prstGeom>
          <a:noFill/>
          <a:ln>
            <a:noFill/>
          </a:ln>
        </p:spPr>
        <p:txBody>
          <a:bodyPr spcFirstLastPara="1" wrap="square" lIns="470250" tIns="235125" rIns="470250" bIns="235125" anchor="t" anchorCtr="0">
            <a:normAutofit/>
          </a:bodyPr>
          <a:lstStyle>
            <a:lvl1pPr marL="457200" marR="0" lvl="0" indent="-1276350" algn="l" rtl="0">
              <a:spcBef>
                <a:spcPts val="3300"/>
              </a:spcBef>
              <a:spcAft>
                <a:spcPts val="0"/>
              </a:spcAft>
              <a:buClr>
                <a:schemeClr val="dk1"/>
              </a:buClr>
              <a:buSzPts val="16500"/>
              <a:buFont typeface="Arial"/>
              <a:buChar char="•"/>
              <a:defRPr sz="16500" b="0" i="0" u="none" strike="noStrike" cap="none">
                <a:solidFill>
                  <a:schemeClr val="dk1"/>
                </a:solidFill>
                <a:latin typeface="Calibri"/>
                <a:ea typeface="Calibri"/>
                <a:cs typeface="Calibri"/>
                <a:sym typeface="Calibri"/>
              </a:defRPr>
            </a:lvl1pPr>
            <a:lvl2pPr marL="914400" marR="0" lvl="1" indent="-1143000" algn="l" rtl="0">
              <a:spcBef>
                <a:spcPts val="2880"/>
              </a:spcBef>
              <a:spcAft>
                <a:spcPts val="0"/>
              </a:spcAft>
              <a:buClr>
                <a:schemeClr val="dk1"/>
              </a:buClr>
              <a:buSzPts val="14400"/>
              <a:buFont typeface="Arial"/>
              <a:buChar char="–"/>
              <a:defRPr sz="14400" b="0" i="0" u="none" strike="noStrike" cap="none">
                <a:solidFill>
                  <a:schemeClr val="dk1"/>
                </a:solidFill>
                <a:latin typeface="Calibri"/>
                <a:ea typeface="Calibri"/>
                <a:cs typeface="Calibri"/>
                <a:sym typeface="Calibri"/>
              </a:defRPr>
            </a:lvl2pPr>
            <a:lvl3pPr marL="1371600" marR="0" lvl="2" indent="-1009650" algn="l" rtl="0">
              <a:spcBef>
                <a:spcPts val="2460"/>
              </a:spcBef>
              <a:spcAft>
                <a:spcPts val="0"/>
              </a:spcAft>
              <a:buClr>
                <a:schemeClr val="dk1"/>
              </a:buClr>
              <a:buSzPts val="12300"/>
              <a:buFont typeface="Arial"/>
              <a:buChar char="•"/>
              <a:defRPr sz="12300" b="0" i="0" u="none" strike="noStrike" cap="none">
                <a:solidFill>
                  <a:schemeClr val="dk1"/>
                </a:solidFill>
                <a:latin typeface="Calibri"/>
                <a:ea typeface="Calibri"/>
                <a:cs typeface="Calibri"/>
                <a:sym typeface="Calibri"/>
              </a:defRPr>
            </a:lvl3pPr>
            <a:lvl4pPr marL="1828800" marR="0" lvl="3" indent="-882650" algn="l" rtl="0">
              <a:spcBef>
                <a:spcPts val="2060"/>
              </a:spcBef>
              <a:spcAft>
                <a:spcPts val="0"/>
              </a:spcAft>
              <a:buClr>
                <a:schemeClr val="dk1"/>
              </a:buClr>
              <a:buSzPts val="10300"/>
              <a:buFont typeface="Arial"/>
              <a:buChar char="–"/>
              <a:defRPr sz="10300" b="0" i="0" u="none" strike="noStrike" cap="none">
                <a:solidFill>
                  <a:schemeClr val="dk1"/>
                </a:solidFill>
                <a:latin typeface="Calibri"/>
                <a:ea typeface="Calibri"/>
                <a:cs typeface="Calibri"/>
                <a:sym typeface="Calibri"/>
              </a:defRPr>
            </a:lvl4pPr>
            <a:lvl5pPr marL="2286000" marR="0" lvl="4" indent="-882650" algn="l" rtl="0">
              <a:spcBef>
                <a:spcPts val="2060"/>
              </a:spcBef>
              <a:spcAft>
                <a:spcPts val="0"/>
              </a:spcAft>
              <a:buClr>
                <a:schemeClr val="dk1"/>
              </a:buClr>
              <a:buSzPts val="10300"/>
              <a:buFont typeface="Arial"/>
              <a:buChar char="»"/>
              <a:defRPr sz="10300" b="0" i="0" u="none" strike="noStrike" cap="none">
                <a:solidFill>
                  <a:schemeClr val="dk1"/>
                </a:solidFill>
                <a:latin typeface="Calibri"/>
                <a:ea typeface="Calibri"/>
                <a:cs typeface="Calibri"/>
                <a:sym typeface="Calibri"/>
              </a:defRPr>
            </a:lvl5pPr>
            <a:lvl6pPr marL="2743200" marR="0" lvl="5" indent="-882650" algn="l" rtl="0">
              <a:spcBef>
                <a:spcPts val="2060"/>
              </a:spcBef>
              <a:spcAft>
                <a:spcPts val="0"/>
              </a:spcAft>
              <a:buClr>
                <a:schemeClr val="dk1"/>
              </a:buClr>
              <a:buSzPts val="10300"/>
              <a:buFont typeface="Arial"/>
              <a:buChar char="•"/>
              <a:defRPr sz="10300" b="0" i="0" u="none" strike="noStrike" cap="none">
                <a:solidFill>
                  <a:schemeClr val="dk1"/>
                </a:solidFill>
                <a:latin typeface="Calibri"/>
                <a:ea typeface="Calibri"/>
                <a:cs typeface="Calibri"/>
                <a:sym typeface="Calibri"/>
              </a:defRPr>
            </a:lvl6pPr>
            <a:lvl7pPr marL="3200400" marR="0" lvl="6" indent="-882650" algn="l" rtl="0">
              <a:spcBef>
                <a:spcPts val="2060"/>
              </a:spcBef>
              <a:spcAft>
                <a:spcPts val="0"/>
              </a:spcAft>
              <a:buClr>
                <a:schemeClr val="dk1"/>
              </a:buClr>
              <a:buSzPts val="10300"/>
              <a:buFont typeface="Arial"/>
              <a:buChar char="•"/>
              <a:defRPr sz="10300" b="0" i="0" u="none" strike="noStrike" cap="none">
                <a:solidFill>
                  <a:schemeClr val="dk1"/>
                </a:solidFill>
                <a:latin typeface="Calibri"/>
                <a:ea typeface="Calibri"/>
                <a:cs typeface="Calibri"/>
                <a:sym typeface="Calibri"/>
              </a:defRPr>
            </a:lvl7pPr>
            <a:lvl8pPr marL="3657600" marR="0" lvl="7" indent="-882650" algn="l" rtl="0">
              <a:spcBef>
                <a:spcPts val="2060"/>
              </a:spcBef>
              <a:spcAft>
                <a:spcPts val="0"/>
              </a:spcAft>
              <a:buClr>
                <a:schemeClr val="dk1"/>
              </a:buClr>
              <a:buSzPts val="10300"/>
              <a:buFont typeface="Arial"/>
              <a:buChar char="•"/>
              <a:defRPr sz="10300" b="0" i="0" u="none" strike="noStrike" cap="none">
                <a:solidFill>
                  <a:schemeClr val="dk1"/>
                </a:solidFill>
                <a:latin typeface="Calibri"/>
                <a:ea typeface="Calibri"/>
                <a:cs typeface="Calibri"/>
                <a:sym typeface="Calibri"/>
              </a:defRPr>
            </a:lvl8pPr>
            <a:lvl9pPr marL="4114800" marR="0" lvl="8" indent="-882650" algn="l" rtl="0">
              <a:spcBef>
                <a:spcPts val="2060"/>
              </a:spcBef>
              <a:spcAft>
                <a:spcPts val="0"/>
              </a:spcAft>
              <a:buClr>
                <a:schemeClr val="dk1"/>
              </a:buClr>
              <a:buSzPts val="10300"/>
              <a:buFont typeface="Arial"/>
              <a:buChar char="•"/>
              <a:defRPr sz="103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2194560" y="30510484"/>
            <a:ext cx="10241280" cy="1752600"/>
          </a:xfrm>
          <a:prstGeom prst="rect">
            <a:avLst/>
          </a:prstGeom>
          <a:noFill/>
          <a:ln>
            <a:noFill/>
          </a:ln>
        </p:spPr>
        <p:txBody>
          <a:bodyPr spcFirstLastPara="1" wrap="square" lIns="470250" tIns="235125" rIns="470250" bIns="235125" anchor="ctr" anchorCtr="0">
            <a:noAutofit/>
          </a:bodyPr>
          <a:lstStyle>
            <a:lvl1pPr marR="0" lvl="0" algn="l" rtl="0">
              <a:spcBef>
                <a:spcPts val="0"/>
              </a:spcBef>
              <a:spcAft>
                <a:spcPts val="0"/>
              </a:spcAft>
              <a:buSzPts val="1400"/>
              <a:buNone/>
              <a:defRPr sz="6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14996159" y="30510484"/>
            <a:ext cx="13898880" cy="1752600"/>
          </a:xfrm>
          <a:prstGeom prst="rect">
            <a:avLst/>
          </a:prstGeom>
          <a:noFill/>
          <a:ln>
            <a:noFill/>
          </a:ln>
        </p:spPr>
        <p:txBody>
          <a:bodyPr spcFirstLastPara="1" wrap="square" lIns="470250" tIns="235125" rIns="470250" bIns="235125" anchor="ctr" anchorCtr="0">
            <a:noAutofit/>
          </a:bodyPr>
          <a:lstStyle>
            <a:lvl1pPr marR="0" lvl="0" algn="ctr" rtl="0">
              <a:spcBef>
                <a:spcPts val="0"/>
              </a:spcBef>
              <a:spcAft>
                <a:spcPts val="0"/>
              </a:spcAft>
              <a:buSzPts val="1400"/>
              <a:buNone/>
              <a:defRPr sz="6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93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31455359" y="30510484"/>
            <a:ext cx="10241280" cy="1752600"/>
          </a:xfrm>
          <a:prstGeom prst="rect">
            <a:avLst/>
          </a:prstGeom>
          <a:noFill/>
          <a:ln>
            <a:noFill/>
          </a:ln>
        </p:spPr>
        <p:txBody>
          <a:bodyPr spcFirstLastPara="1" wrap="square" lIns="470250" tIns="235125" rIns="470250" bIns="235125" anchor="ctr" anchorCtr="0">
            <a:noAutofit/>
          </a:bodyPr>
          <a:lstStyle>
            <a:lvl1pPr marL="0" marR="0" lvl="0" indent="0" algn="r" rtl="0">
              <a:spcBef>
                <a:spcPts val="0"/>
              </a:spcBef>
              <a:buNone/>
              <a:defRPr sz="6200" b="0" i="0" u="none" strike="noStrike" cap="none">
                <a:solidFill>
                  <a:srgbClr val="888888"/>
                </a:solidFill>
                <a:latin typeface="Calibri"/>
                <a:ea typeface="Calibri"/>
                <a:cs typeface="Calibri"/>
                <a:sym typeface="Calibri"/>
              </a:defRPr>
            </a:lvl1pPr>
            <a:lvl2pPr marL="0" marR="0" lvl="1" indent="0" algn="r" rtl="0">
              <a:spcBef>
                <a:spcPts val="0"/>
              </a:spcBef>
              <a:buNone/>
              <a:defRPr sz="6200" b="0" i="0" u="none" strike="noStrike" cap="none">
                <a:solidFill>
                  <a:srgbClr val="888888"/>
                </a:solidFill>
                <a:latin typeface="Calibri"/>
                <a:ea typeface="Calibri"/>
                <a:cs typeface="Calibri"/>
                <a:sym typeface="Calibri"/>
              </a:defRPr>
            </a:lvl2pPr>
            <a:lvl3pPr marL="0" marR="0" lvl="2" indent="0" algn="r" rtl="0">
              <a:spcBef>
                <a:spcPts val="0"/>
              </a:spcBef>
              <a:buNone/>
              <a:defRPr sz="6200" b="0" i="0" u="none" strike="noStrike" cap="none">
                <a:solidFill>
                  <a:srgbClr val="888888"/>
                </a:solidFill>
                <a:latin typeface="Calibri"/>
                <a:ea typeface="Calibri"/>
                <a:cs typeface="Calibri"/>
                <a:sym typeface="Calibri"/>
              </a:defRPr>
            </a:lvl3pPr>
            <a:lvl4pPr marL="0" marR="0" lvl="3" indent="0" algn="r" rtl="0">
              <a:spcBef>
                <a:spcPts val="0"/>
              </a:spcBef>
              <a:buNone/>
              <a:defRPr sz="6200" b="0" i="0" u="none" strike="noStrike" cap="none">
                <a:solidFill>
                  <a:srgbClr val="888888"/>
                </a:solidFill>
                <a:latin typeface="Calibri"/>
                <a:ea typeface="Calibri"/>
                <a:cs typeface="Calibri"/>
                <a:sym typeface="Calibri"/>
              </a:defRPr>
            </a:lvl4pPr>
            <a:lvl5pPr marL="0" marR="0" lvl="4" indent="0" algn="r" rtl="0">
              <a:spcBef>
                <a:spcPts val="0"/>
              </a:spcBef>
              <a:buNone/>
              <a:defRPr sz="6200" b="0" i="0" u="none" strike="noStrike" cap="none">
                <a:solidFill>
                  <a:srgbClr val="888888"/>
                </a:solidFill>
                <a:latin typeface="Calibri"/>
                <a:ea typeface="Calibri"/>
                <a:cs typeface="Calibri"/>
                <a:sym typeface="Calibri"/>
              </a:defRPr>
            </a:lvl5pPr>
            <a:lvl6pPr marL="0" marR="0" lvl="5" indent="0" algn="r" rtl="0">
              <a:spcBef>
                <a:spcPts val="0"/>
              </a:spcBef>
              <a:buNone/>
              <a:defRPr sz="6200" b="0" i="0" u="none" strike="noStrike" cap="none">
                <a:solidFill>
                  <a:srgbClr val="888888"/>
                </a:solidFill>
                <a:latin typeface="Calibri"/>
                <a:ea typeface="Calibri"/>
                <a:cs typeface="Calibri"/>
                <a:sym typeface="Calibri"/>
              </a:defRPr>
            </a:lvl6pPr>
            <a:lvl7pPr marL="0" marR="0" lvl="6" indent="0" algn="r" rtl="0">
              <a:spcBef>
                <a:spcPts val="0"/>
              </a:spcBef>
              <a:buNone/>
              <a:defRPr sz="6200" b="0" i="0" u="none" strike="noStrike" cap="none">
                <a:solidFill>
                  <a:srgbClr val="888888"/>
                </a:solidFill>
                <a:latin typeface="Calibri"/>
                <a:ea typeface="Calibri"/>
                <a:cs typeface="Calibri"/>
                <a:sym typeface="Calibri"/>
              </a:defRPr>
            </a:lvl7pPr>
            <a:lvl8pPr marL="0" marR="0" lvl="7" indent="0" algn="r" rtl="0">
              <a:spcBef>
                <a:spcPts val="0"/>
              </a:spcBef>
              <a:buNone/>
              <a:defRPr sz="6200" b="0" i="0" u="none" strike="noStrike" cap="none">
                <a:solidFill>
                  <a:srgbClr val="888888"/>
                </a:solidFill>
                <a:latin typeface="Calibri"/>
                <a:ea typeface="Calibri"/>
                <a:cs typeface="Calibri"/>
                <a:sym typeface="Calibri"/>
              </a:defRPr>
            </a:lvl8pPr>
            <a:lvl9pPr marL="0" marR="0" lvl="8" indent="0" algn="r" rtl="0">
              <a:spcBef>
                <a:spcPts val="0"/>
              </a:spcBef>
              <a:buNone/>
              <a:defRPr sz="6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hyperlink" Target="http://dx.doi.org/10.13140/RG.2.2.32342.05449/1" TargetMode="External"/><Relationship Id="rId18" Type="http://schemas.openxmlformats.org/officeDocument/2006/relationships/hyperlink" Target="https://doi.org/10.1016/j.atmosenv.2023.120145" TargetMode="External"/><Relationship Id="rId3" Type="http://schemas.openxmlformats.org/officeDocument/2006/relationships/hyperlink" Target="mailto:Rahele.BarjesteVaezi@dri.edu" TargetMode="External"/><Relationship Id="rId21" Type="http://schemas.openxmlformats.org/officeDocument/2006/relationships/image" Target="../media/image10.png"/><Relationship Id="rId7" Type="http://schemas.openxmlformats.org/officeDocument/2006/relationships/image" Target="../media/image4.png"/><Relationship Id="rId12" Type="http://schemas.openxmlformats.org/officeDocument/2006/relationships/hyperlink" Target="https://dx.doi.org/10.2139/ssrn.5051411" TargetMode="External"/><Relationship Id="rId17" Type="http://schemas.openxmlformats.org/officeDocument/2006/relationships/hyperlink" Target="http://doi.org/10.13140/RG.2.2.18875.18729/2" TargetMode="External"/><Relationship Id="rId25"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hyperlink" Target="http://dx.doi.org/10.13140/RG.2.2.28208.06406" TargetMode="External"/><Relationship Id="rId20"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hyperlink" Target="http://dx.doi.org/10.13140/RG.2.2.36367.29604" TargetMode="External"/><Relationship Id="rId24" Type="http://schemas.openxmlformats.org/officeDocument/2006/relationships/image" Target="../media/image13.png"/><Relationship Id="rId5" Type="http://schemas.openxmlformats.org/officeDocument/2006/relationships/image" Target="../media/image2.gif"/><Relationship Id="rId15" Type="http://schemas.openxmlformats.org/officeDocument/2006/relationships/hyperlink" Target="http://dx.doi.org/10.13140/RG.2.2.32402.36808" TargetMode="External"/><Relationship Id="rId23" Type="http://schemas.openxmlformats.org/officeDocument/2006/relationships/image" Target="../media/image12.png"/><Relationship Id="rId10" Type="http://schemas.openxmlformats.org/officeDocument/2006/relationships/image" Target="../media/image7.png"/><Relationship Id="rId19"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hyperlink" Target="http://dx.doi.org/10.13140/RG.2.2.23069.49120/1" TargetMode="External"/><Relationship Id="rId2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274"/>
        </a:solidFill>
        <a:effectLst/>
      </p:bgPr>
    </p:bg>
    <p:spTree>
      <p:nvGrpSpPr>
        <p:cNvPr id="1" name="Shape 88"/>
        <p:cNvGrpSpPr/>
        <p:nvPr/>
      </p:nvGrpSpPr>
      <p:grpSpPr>
        <a:xfrm>
          <a:off x="0" y="0"/>
          <a:ext cx="0" cy="0"/>
          <a:chOff x="0" y="0"/>
          <a:chExt cx="0" cy="0"/>
        </a:xfrm>
      </p:grpSpPr>
      <p:sp>
        <p:nvSpPr>
          <p:cNvPr id="94" name="Google Shape;94;p13"/>
          <p:cNvSpPr/>
          <p:nvPr/>
        </p:nvSpPr>
        <p:spPr>
          <a:xfrm>
            <a:off x="-3505200" y="-739661"/>
            <a:ext cx="184731" cy="1523494"/>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95" name="Google Shape;95;p13"/>
          <p:cNvSpPr/>
          <p:nvPr/>
        </p:nvSpPr>
        <p:spPr>
          <a:xfrm>
            <a:off x="-3505200" y="-511061"/>
            <a:ext cx="184731" cy="1523494"/>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96" name="Google Shape;96;p13"/>
          <p:cNvSpPr/>
          <p:nvPr/>
        </p:nvSpPr>
        <p:spPr>
          <a:xfrm>
            <a:off x="-3505200" y="2523470"/>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13"/>
          <p:cNvSpPr txBox="1"/>
          <p:nvPr/>
        </p:nvSpPr>
        <p:spPr>
          <a:xfrm>
            <a:off x="712226" y="355065"/>
            <a:ext cx="42283150" cy="5827324"/>
          </a:xfrm>
          <a:prstGeom prst="rect">
            <a:avLst/>
          </a:prstGeom>
          <a:solidFill>
            <a:schemeClr val="bg1"/>
          </a:solidFill>
          <a:ln>
            <a:noFill/>
          </a:ln>
        </p:spPr>
        <p:txBody>
          <a:bodyPr spcFirstLastPara="1" wrap="square" lIns="91425" tIns="45700" rIns="91425" bIns="45700" anchor="t" anchorCtr="0">
            <a:spAutoFit/>
          </a:bodyPr>
          <a:lstStyle/>
          <a:p>
            <a:pPr marL="0" marR="0" algn="ctr">
              <a:lnSpc>
                <a:spcPct val="150000"/>
              </a:lnSpc>
              <a:spcBef>
                <a:spcPts val="1200"/>
              </a:spcBef>
              <a:spcAft>
                <a:spcPts val="800"/>
              </a:spcAft>
            </a:pPr>
            <a:r>
              <a:rPr lang="en-US" sz="8000" b="1" kern="100" dirty="0">
                <a:effectLst/>
                <a:latin typeface="Calibri" panose="020F0502020204030204" pitchFamily="34" charset="0"/>
                <a:ea typeface="Aptos" panose="020B0004020202020204" pitchFamily="34" charset="0"/>
                <a:cs typeface="Calibri" panose="020F0502020204030204" pitchFamily="34" charset="0"/>
              </a:rPr>
              <a:t>Leveraging NASA Historical Big Data and Deep Learning Techniques to Assess Wildland Fires</a:t>
            </a:r>
            <a:endParaRPr lang="en-US" sz="4000" b="1" dirty="0">
              <a:solidFill>
                <a:schemeClr val="tx1"/>
              </a:solidFill>
              <a:latin typeface="Calibri" panose="020F0502020204030204" pitchFamily="34" charset="0"/>
              <a:ea typeface="Times New Roman"/>
              <a:cs typeface="Calibri" panose="020F0502020204030204" pitchFamily="34" charset="0"/>
              <a:sym typeface="Times New Roman"/>
            </a:endParaRPr>
          </a:p>
          <a:p>
            <a:pPr marL="0" marR="0" algn="ctr">
              <a:lnSpc>
                <a:spcPct val="107000"/>
              </a:lnSpc>
              <a:spcBef>
                <a:spcPts val="1200"/>
              </a:spcBef>
              <a:spcAft>
                <a:spcPts val="800"/>
              </a:spcAft>
            </a:pPr>
            <a:r>
              <a:rPr lang="en-US" sz="6200" b="1" dirty="0">
                <a:solidFill>
                  <a:schemeClr val="tx1"/>
                </a:solidFill>
                <a:latin typeface="Calibri" panose="020F0502020204030204" pitchFamily="34" charset="0"/>
                <a:ea typeface="Times New Roman"/>
                <a:cs typeface="Calibri" panose="020F0502020204030204" pitchFamily="34" charset="0"/>
                <a:sym typeface="Times New Roman"/>
              </a:rPr>
              <a:t>Rahele B. Vaezi</a:t>
            </a:r>
            <a:r>
              <a:rPr lang="en-US" sz="6200" b="1" baseline="30000" dirty="0">
                <a:solidFill>
                  <a:schemeClr val="tx1"/>
                </a:solidFill>
                <a:latin typeface="Calibri" panose="020F0502020204030204" pitchFamily="34" charset="0"/>
                <a:ea typeface="Times New Roman"/>
                <a:cs typeface="Calibri" panose="020F0502020204030204" pitchFamily="34" charset="0"/>
                <a:sym typeface="Times New Roman"/>
              </a:rPr>
              <a:t>1,2</a:t>
            </a:r>
            <a:r>
              <a:rPr lang="en-US" sz="6200" b="1" u="none" dirty="0">
                <a:solidFill>
                  <a:schemeClr val="tx1"/>
                </a:solidFill>
                <a:latin typeface="Calibri" panose="020F0502020204030204" pitchFamily="34" charset="0"/>
                <a:ea typeface="Times New Roman"/>
                <a:cs typeface="Calibri" panose="020F0502020204030204" pitchFamily="34" charset="0"/>
                <a:sym typeface="Times New Roman"/>
              </a:rPr>
              <a:t>, Michael R. Martin</a:t>
            </a:r>
            <a:r>
              <a:rPr lang="en-US" sz="6200" b="1" baseline="30000" dirty="0">
                <a:solidFill>
                  <a:schemeClr val="tx1"/>
                </a:solidFill>
                <a:latin typeface="Calibri" panose="020F0502020204030204" pitchFamily="34" charset="0"/>
                <a:ea typeface="Times New Roman"/>
                <a:cs typeface="Calibri" panose="020F0502020204030204" pitchFamily="34" charset="0"/>
                <a:sym typeface="Times New Roman"/>
              </a:rPr>
              <a:t>1,2</a:t>
            </a:r>
            <a:r>
              <a:rPr lang="en-US" sz="6200" b="1" u="none" dirty="0">
                <a:solidFill>
                  <a:schemeClr val="tx1"/>
                </a:solidFill>
                <a:latin typeface="Calibri" panose="020F0502020204030204" pitchFamily="34" charset="0"/>
                <a:ea typeface="Times New Roman"/>
                <a:cs typeface="Calibri" panose="020F0502020204030204" pitchFamily="34" charset="0"/>
                <a:sym typeface="Times New Roman"/>
              </a:rPr>
              <a:t>, Farnaz Hosseinpour</a:t>
            </a:r>
            <a:r>
              <a:rPr lang="en-US" sz="6200" b="1" u="none" baseline="30000" dirty="0">
                <a:solidFill>
                  <a:schemeClr val="tx1"/>
                </a:solidFill>
                <a:latin typeface="Calibri" panose="020F0502020204030204" pitchFamily="34" charset="0"/>
                <a:ea typeface="Times New Roman"/>
                <a:cs typeface="Calibri" panose="020F0502020204030204" pitchFamily="34" charset="0"/>
                <a:sym typeface="Times New Roman"/>
              </a:rPr>
              <a:t>1,2</a:t>
            </a:r>
            <a:endParaRPr sz="3500" b="1" u="none" dirty="0">
              <a:solidFill>
                <a:schemeClr val="tx1"/>
              </a:solidFill>
              <a:latin typeface="Calibri" panose="020F0502020204030204" pitchFamily="34" charset="0"/>
              <a:ea typeface="Times New Roman"/>
              <a:cs typeface="Calibri" panose="020F0502020204030204" pitchFamily="34" charset="0"/>
              <a:sym typeface="Times New Roman"/>
            </a:endParaRPr>
          </a:p>
          <a:p>
            <a:pPr marL="742950" marR="0" lvl="8" indent="-742950" algn="ctr" rtl="0">
              <a:lnSpc>
                <a:spcPct val="150000"/>
              </a:lnSpc>
              <a:spcBef>
                <a:spcPts val="0"/>
              </a:spcBef>
              <a:spcAft>
                <a:spcPts val="0"/>
              </a:spcAft>
              <a:buClr>
                <a:schemeClr val="lt1"/>
              </a:buClr>
              <a:buSzPts val="3800"/>
              <a:buAutoNum type="arabicPeriod"/>
            </a:pPr>
            <a:r>
              <a:rPr lang="en-US" sz="3800" b="1" i="0" u="none" strike="noStrike" cap="none" dirty="0">
                <a:solidFill>
                  <a:schemeClr val="tx1"/>
                </a:solidFill>
                <a:latin typeface="Calibri" panose="020F0502020204030204" pitchFamily="34" charset="0"/>
                <a:ea typeface="Times New Roman"/>
                <a:cs typeface="Calibri" panose="020F0502020204030204" pitchFamily="34" charset="0"/>
                <a:sym typeface="Times New Roman"/>
              </a:rPr>
              <a:t>1. Desert Research Institute 2. University of Nevada, Reno </a:t>
            </a:r>
            <a:br>
              <a:rPr lang="en-US" sz="1400" b="1" i="0" u="none" strike="noStrike" cap="none" dirty="0">
                <a:solidFill>
                  <a:schemeClr val="tx1"/>
                </a:solidFill>
                <a:latin typeface="Calibri" panose="020F0502020204030204" pitchFamily="34" charset="0"/>
                <a:ea typeface="Times New Roman"/>
                <a:cs typeface="Calibri" panose="020F0502020204030204" pitchFamily="34" charset="0"/>
                <a:sym typeface="Times New Roman"/>
              </a:rPr>
            </a:br>
            <a:r>
              <a:rPr lang="en-US" sz="3400" b="1" i="0" u="none" strike="noStrike" cap="none" dirty="0">
                <a:solidFill>
                  <a:schemeClr val="tx1"/>
                </a:solidFill>
                <a:latin typeface="Calibri" panose="020F0502020204030204" pitchFamily="34" charset="0"/>
                <a:ea typeface="Times New Roman"/>
                <a:cs typeface="Calibri" panose="020F0502020204030204" pitchFamily="34" charset="0"/>
                <a:sym typeface="Times New Roman"/>
              </a:rPr>
              <a:t>Correspondence: </a:t>
            </a:r>
            <a:r>
              <a:rPr lang="en-US" sz="3400" b="1" i="0" u="none" strike="noStrike" cap="none" dirty="0">
                <a:solidFill>
                  <a:schemeClr val="tx1"/>
                </a:solidFill>
                <a:latin typeface="Calibri" panose="020F0502020204030204" pitchFamily="34" charset="0"/>
                <a:ea typeface="Times New Roman"/>
                <a:cs typeface="Calibri" panose="020F0502020204030204" pitchFamily="34" charset="0"/>
                <a:sym typeface="Times New Roman"/>
                <a:hlinkClick r:id="rId3"/>
              </a:rPr>
              <a:t>Rahele.BarjesteVaezi@dri.edu</a:t>
            </a:r>
            <a:endParaRPr lang="en-US" sz="3400" b="1" i="0" u="none" strike="noStrike" cap="none" dirty="0">
              <a:solidFill>
                <a:schemeClr val="tx1"/>
              </a:solidFill>
              <a:latin typeface="Calibri" panose="020F0502020204030204" pitchFamily="34" charset="0"/>
              <a:ea typeface="Times New Roman"/>
              <a:cs typeface="Calibri" panose="020F0502020204030204" pitchFamily="34" charset="0"/>
              <a:sym typeface="Times New Roman"/>
            </a:endParaRPr>
          </a:p>
          <a:p>
            <a:pPr marL="342900" marR="0" lvl="8" indent="-342900" algn="ctr" rtl="0">
              <a:lnSpc>
                <a:spcPct val="150000"/>
              </a:lnSpc>
              <a:spcBef>
                <a:spcPts val="0"/>
              </a:spcBef>
              <a:spcAft>
                <a:spcPts val="0"/>
              </a:spcAft>
              <a:buClr>
                <a:schemeClr val="lt1"/>
              </a:buClr>
              <a:buSzPts val="3800"/>
              <a:buAutoNum type="arabicPeriod"/>
            </a:pPr>
            <a:endParaRPr dirty="0">
              <a:solidFill>
                <a:schemeClr val="tx1"/>
              </a:solidFill>
              <a:latin typeface="Calibri" panose="020F0502020204030204" pitchFamily="34" charset="0"/>
              <a:cs typeface="Calibri" panose="020F0502020204030204" pitchFamily="34" charset="0"/>
            </a:endParaRPr>
          </a:p>
          <a:p>
            <a:pPr marL="0" marR="0" lvl="0" indent="0" algn="ctr" rtl="0">
              <a:spcBef>
                <a:spcPts val="0"/>
              </a:spcBef>
              <a:spcAft>
                <a:spcPts val="0"/>
              </a:spcAft>
              <a:buNone/>
            </a:pPr>
            <a:endParaRPr sz="2400" b="1" u="sng" dirty="0">
              <a:solidFill>
                <a:schemeClr val="tx1"/>
              </a:solidFill>
              <a:latin typeface="Calibri" panose="020F0502020204030204" pitchFamily="34" charset="0"/>
              <a:cs typeface="Calibri" panose="020F0502020204030204" pitchFamily="34" charset="0"/>
              <a:sym typeface="Arial"/>
            </a:endParaRPr>
          </a:p>
        </p:txBody>
      </p:sp>
      <p:sp>
        <p:nvSpPr>
          <p:cNvPr id="102" name="Google Shape;102;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03" name="Google Shape;103;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04" name="Google Shape;104;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05" name="Google Shape;105;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06" name="Google Shape;106;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07" name="Google Shape;107;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08" name="Google Shape;108;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09" name="Google Shape;109;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10" name="Google Shape;110;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11" name="Google Shape;111;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12" name="Google Shape;112;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13" name="Google Shape;113;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14" name="Google Shape;114;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15" name="Google Shape;115;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16" name="Google Shape;116;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17" name="Google Shape;117;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sp>
        <p:nvSpPr>
          <p:cNvPr id="121" name="Google Shape;121;p13"/>
          <p:cNvSpPr/>
          <p:nvPr/>
        </p:nvSpPr>
        <p:spPr>
          <a:xfrm>
            <a:off x="0" y="0"/>
            <a:ext cx="43891199"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300">
              <a:solidFill>
                <a:schemeClr val="dk1"/>
              </a:solidFill>
              <a:latin typeface="Calibri"/>
              <a:ea typeface="Calibri"/>
              <a:cs typeface="Calibri"/>
              <a:sym typeface="Calibri"/>
            </a:endParaRPr>
          </a:p>
        </p:txBody>
      </p:sp>
      <p:pic>
        <p:nvPicPr>
          <p:cNvPr id="131" name="Google Shape;131;p13" descr="F:\dri_logo.png"/>
          <p:cNvPicPr preferRelativeResize="0"/>
          <p:nvPr/>
        </p:nvPicPr>
        <p:blipFill rotWithShape="1">
          <a:blip r:embed="rId4">
            <a:alphaModFix/>
          </a:blip>
          <a:srcRect l="-7547" t="-15928" r="-7546" b="-11499"/>
          <a:stretch/>
        </p:blipFill>
        <p:spPr>
          <a:xfrm>
            <a:off x="3654733" y="3268727"/>
            <a:ext cx="3564604" cy="2526840"/>
          </a:xfrm>
          <a:prstGeom prst="rect">
            <a:avLst/>
          </a:prstGeom>
          <a:solidFill>
            <a:schemeClr val="lt1"/>
          </a:solidFill>
          <a:ln>
            <a:noFill/>
          </a:ln>
        </p:spPr>
      </p:pic>
      <p:pic>
        <p:nvPicPr>
          <p:cNvPr id="133" name="Google Shape;133;p13" descr="Logo&#10;&#10;Description automatically generated"/>
          <p:cNvPicPr preferRelativeResize="0"/>
          <p:nvPr/>
        </p:nvPicPr>
        <p:blipFill rotWithShape="1">
          <a:blip r:embed="rId5">
            <a:alphaModFix/>
          </a:blip>
          <a:srcRect/>
          <a:stretch/>
        </p:blipFill>
        <p:spPr>
          <a:xfrm>
            <a:off x="1041628" y="3209988"/>
            <a:ext cx="2408257" cy="2526840"/>
          </a:xfrm>
          <a:prstGeom prst="rect">
            <a:avLst/>
          </a:prstGeom>
          <a:noFill/>
          <a:ln>
            <a:noFill/>
          </a:ln>
        </p:spPr>
      </p:pic>
      <p:pic>
        <p:nvPicPr>
          <p:cNvPr id="1026" name="Picture 2">
            <a:extLst>
              <a:ext uri="{FF2B5EF4-FFF2-40B4-BE49-F238E27FC236}">
                <a16:creationId xmlns:a16="http://schemas.microsoft.com/office/drawing/2014/main" id="{237139C6-CC78-67EB-62B0-F203954CA0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30807" y="2913446"/>
            <a:ext cx="3432898" cy="300626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9A00FB87-6D76-F844-285E-66B967841585}"/>
              </a:ext>
            </a:extLst>
          </p:cNvPr>
          <p:cNvPicPr>
            <a:picLocks noChangeAspect="1"/>
          </p:cNvPicPr>
          <p:nvPr/>
        </p:nvPicPr>
        <p:blipFill>
          <a:blip r:embed="rId7"/>
          <a:stretch>
            <a:fillRect/>
          </a:stretch>
        </p:blipFill>
        <p:spPr>
          <a:xfrm>
            <a:off x="37384147" y="2833068"/>
            <a:ext cx="2355805" cy="2844203"/>
          </a:xfrm>
          <a:prstGeom prst="rect">
            <a:avLst/>
          </a:prstGeom>
        </p:spPr>
      </p:pic>
      <p:sp>
        <p:nvSpPr>
          <p:cNvPr id="3" name="Google Shape;99;p13">
            <a:extLst>
              <a:ext uri="{FF2B5EF4-FFF2-40B4-BE49-F238E27FC236}">
                <a16:creationId xmlns:a16="http://schemas.microsoft.com/office/drawing/2014/main" id="{A7DC810F-7F3A-D997-D248-8AD1D4C65787}"/>
              </a:ext>
            </a:extLst>
          </p:cNvPr>
          <p:cNvSpPr txBox="1"/>
          <p:nvPr/>
        </p:nvSpPr>
        <p:spPr>
          <a:xfrm>
            <a:off x="13444234" y="18688061"/>
            <a:ext cx="14813280" cy="13807440"/>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en-US" sz="2400" b="1" u="sng" dirty="0">
              <a:solidFill>
                <a:schemeClr val="tx1"/>
              </a:solidFill>
              <a:latin typeface="Arial"/>
              <a:ea typeface="Arial"/>
              <a:cs typeface="Arial"/>
              <a:sym typeface="Arial"/>
            </a:endParaRPr>
          </a:p>
        </p:txBody>
      </p:sp>
      <p:sp>
        <p:nvSpPr>
          <p:cNvPr id="5" name="Google Shape;99;p13">
            <a:extLst>
              <a:ext uri="{FF2B5EF4-FFF2-40B4-BE49-F238E27FC236}">
                <a16:creationId xmlns:a16="http://schemas.microsoft.com/office/drawing/2014/main" id="{534EC0CD-3038-AE81-1D0E-621C873AC4A3}"/>
              </a:ext>
            </a:extLst>
          </p:cNvPr>
          <p:cNvSpPr txBox="1"/>
          <p:nvPr/>
        </p:nvSpPr>
        <p:spPr>
          <a:xfrm>
            <a:off x="13327398" y="6650296"/>
            <a:ext cx="29626560" cy="11430000"/>
          </a:xfrm>
          <a:prstGeom prst="rect">
            <a:avLst/>
          </a:prstGeom>
          <a:solidFill>
            <a:schemeClr val="bg1"/>
          </a:solidFill>
          <a:ln>
            <a:solidFill>
              <a:schemeClr val="accent1"/>
            </a:solid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400" b="1" u="sng" dirty="0">
              <a:solidFill>
                <a:schemeClr val="tx1"/>
              </a:solidFill>
              <a:latin typeface="Arial"/>
              <a:ea typeface="Arial"/>
              <a:cs typeface="Arial"/>
              <a:sym typeface="Arial"/>
            </a:endParaRPr>
          </a:p>
        </p:txBody>
      </p:sp>
      <p:sp>
        <p:nvSpPr>
          <p:cNvPr id="9" name="Google Shape;128;p13">
            <a:extLst>
              <a:ext uri="{FF2B5EF4-FFF2-40B4-BE49-F238E27FC236}">
                <a16:creationId xmlns:a16="http://schemas.microsoft.com/office/drawing/2014/main" id="{D3B8DD4F-7BD8-F08E-9440-ECA8BBCBD7C1}"/>
              </a:ext>
            </a:extLst>
          </p:cNvPr>
          <p:cNvSpPr txBox="1"/>
          <p:nvPr/>
        </p:nvSpPr>
        <p:spPr>
          <a:xfrm>
            <a:off x="13368816" y="6569699"/>
            <a:ext cx="29626560" cy="914400"/>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t" anchorCtr="0">
            <a:spAutoFit/>
          </a:bodyPr>
          <a:lstStyle/>
          <a:p>
            <a:pPr marR="0" lvl="0" algn="l" rtl="0">
              <a:spcBef>
                <a:spcPts val="0"/>
              </a:spcBef>
              <a:spcAft>
                <a:spcPts val="0"/>
              </a:spcAft>
              <a:buClr>
                <a:srgbClr val="205867"/>
              </a:buClr>
              <a:buSzPts val="4000"/>
            </a:pPr>
            <a:r>
              <a:rPr lang="en-US" sz="4800" b="1" dirty="0">
                <a:solidFill>
                  <a:schemeClr val="bg2"/>
                </a:solidFill>
                <a:latin typeface="Calibri" panose="020F0502020204030204" pitchFamily="34" charset="0"/>
                <a:cs typeface="Calibri" panose="020F0502020204030204" pitchFamily="34" charset="0"/>
              </a:rPr>
              <a:t> Deep Learning Methods for Wildfire Classification</a:t>
            </a:r>
            <a:endParaRPr lang="en-US" sz="4800" b="1" dirty="0">
              <a:solidFill>
                <a:schemeClr val="bg2"/>
              </a:solidFill>
              <a:latin typeface="Calibri" panose="020F0502020204030204" pitchFamily="34" charset="0"/>
              <a:cs typeface="Calibri" panose="020F0502020204030204" pitchFamily="34" charset="0"/>
              <a:sym typeface="Times New Roman"/>
            </a:endParaRPr>
          </a:p>
        </p:txBody>
      </p:sp>
      <p:sp>
        <p:nvSpPr>
          <p:cNvPr id="15" name="Google Shape;99;p13">
            <a:extLst>
              <a:ext uri="{FF2B5EF4-FFF2-40B4-BE49-F238E27FC236}">
                <a16:creationId xmlns:a16="http://schemas.microsoft.com/office/drawing/2014/main" id="{A0BAFFD7-8A8C-55C7-3861-20FA0DD4D9B5}"/>
              </a:ext>
            </a:extLst>
          </p:cNvPr>
          <p:cNvSpPr txBox="1"/>
          <p:nvPr/>
        </p:nvSpPr>
        <p:spPr>
          <a:xfrm>
            <a:off x="728014" y="6557323"/>
            <a:ext cx="11887200" cy="11521440"/>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400" b="1" u="sng" dirty="0">
              <a:solidFill>
                <a:schemeClr val="tx1"/>
              </a:solidFill>
              <a:latin typeface="Arial"/>
              <a:ea typeface="Arial"/>
              <a:cs typeface="Arial"/>
              <a:sym typeface="Arial"/>
            </a:endParaRPr>
          </a:p>
        </p:txBody>
      </p:sp>
      <p:sp>
        <p:nvSpPr>
          <p:cNvPr id="17" name="TextBox 16">
            <a:extLst>
              <a:ext uri="{FF2B5EF4-FFF2-40B4-BE49-F238E27FC236}">
                <a16:creationId xmlns:a16="http://schemas.microsoft.com/office/drawing/2014/main" id="{2CBFDCFC-D2D8-87D6-F8A5-01BAD4899CFE}"/>
              </a:ext>
            </a:extLst>
          </p:cNvPr>
          <p:cNvSpPr txBox="1"/>
          <p:nvPr/>
        </p:nvSpPr>
        <p:spPr>
          <a:xfrm>
            <a:off x="738475" y="6547867"/>
            <a:ext cx="11887200" cy="914400"/>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wrap="square" anchor="ctr" anchorCtr="0">
            <a:spAutoFit/>
          </a:bodyPr>
          <a:lstStyle/>
          <a:p>
            <a:pPr marR="0" lvl="0" algn="l" rtl="0">
              <a:spcBef>
                <a:spcPts val="0"/>
              </a:spcBef>
              <a:spcAft>
                <a:spcPts val="0"/>
              </a:spcAft>
              <a:buClr>
                <a:srgbClr val="205867"/>
              </a:buClr>
              <a:buSzPts val="4000"/>
            </a:pPr>
            <a:r>
              <a:rPr lang="en-US" sz="4800" b="1" dirty="0">
                <a:solidFill>
                  <a:schemeClr val="bg2"/>
                </a:solidFill>
                <a:latin typeface="Calibri" panose="020F0502020204030204" pitchFamily="34" charset="0"/>
                <a:ea typeface="Times New Roman"/>
                <a:cs typeface="Calibri" panose="020F0502020204030204" pitchFamily="34" charset="0"/>
                <a:sym typeface="Times New Roman"/>
              </a:rPr>
              <a:t> Abstract</a:t>
            </a:r>
          </a:p>
        </p:txBody>
      </p:sp>
      <p:sp>
        <p:nvSpPr>
          <p:cNvPr id="21" name="Google Shape;99;p13">
            <a:extLst>
              <a:ext uri="{FF2B5EF4-FFF2-40B4-BE49-F238E27FC236}">
                <a16:creationId xmlns:a16="http://schemas.microsoft.com/office/drawing/2014/main" id="{190B7533-A85C-DFA8-735D-C4FD941565DB}"/>
              </a:ext>
            </a:extLst>
          </p:cNvPr>
          <p:cNvSpPr txBox="1"/>
          <p:nvPr/>
        </p:nvSpPr>
        <p:spPr>
          <a:xfrm>
            <a:off x="29228725" y="18757965"/>
            <a:ext cx="13915054" cy="2377440"/>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400" b="1" u="sng" dirty="0">
              <a:solidFill>
                <a:schemeClr val="tx1"/>
              </a:solidFill>
              <a:latin typeface="Arial"/>
              <a:ea typeface="Arial"/>
              <a:cs typeface="Arial"/>
              <a:sym typeface="Arial"/>
            </a:endParaRPr>
          </a:p>
        </p:txBody>
      </p:sp>
      <p:sp>
        <p:nvSpPr>
          <p:cNvPr id="22" name="Google Shape;132;p13">
            <a:extLst>
              <a:ext uri="{FF2B5EF4-FFF2-40B4-BE49-F238E27FC236}">
                <a16:creationId xmlns:a16="http://schemas.microsoft.com/office/drawing/2014/main" id="{0D4BF493-FDB2-FBEE-6928-859DD624DDE3}"/>
              </a:ext>
            </a:extLst>
          </p:cNvPr>
          <p:cNvSpPr txBox="1"/>
          <p:nvPr/>
        </p:nvSpPr>
        <p:spPr>
          <a:xfrm>
            <a:off x="29235619" y="18693589"/>
            <a:ext cx="13917168" cy="914400"/>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spAutoFit/>
          </a:bodyPr>
          <a:lstStyle/>
          <a:p>
            <a:pPr marR="0" lvl="0" algn="l" rtl="0">
              <a:spcBef>
                <a:spcPts val="0"/>
              </a:spcBef>
              <a:spcAft>
                <a:spcPts val="0"/>
              </a:spcAft>
              <a:buClr>
                <a:srgbClr val="205867"/>
              </a:buClr>
              <a:buSzPts val="4000"/>
            </a:pPr>
            <a:r>
              <a:rPr lang="en-US" sz="4800" b="1" dirty="0">
                <a:solidFill>
                  <a:schemeClr val="bg2"/>
                </a:solidFill>
                <a:latin typeface="Calibri" panose="020F0502020204030204" pitchFamily="34" charset="0"/>
                <a:ea typeface="Times New Roman"/>
                <a:cs typeface="Calibri" panose="020F0502020204030204" pitchFamily="34" charset="0"/>
                <a:sym typeface="Times New Roman"/>
              </a:rPr>
              <a:t> Acknowledgments</a:t>
            </a:r>
          </a:p>
        </p:txBody>
      </p:sp>
      <p:sp>
        <p:nvSpPr>
          <p:cNvPr id="23" name="TextBox 22">
            <a:extLst>
              <a:ext uri="{FF2B5EF4-FFF2-40B4-BE49-F238E27FC236}">
                <a16:creationId xmlns:a16="http://schemas.microsoft.com/office/drawing/2014/main" id="{AD49E81C-269F-C719-D56E-45C57A219077}"/>
              </a:ext>
            </a:extLst>
          </p:cNvPr>
          <p:cNvSpPr txBox="1"/>
          <p:nvPr/>
        </p:nvSpPr>
        <p:spPr>
          <a:xfrm>
            <a:off x="29378884" y="19894538"/>
            <a:ext cx="13311150" cy="101566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2800" b="0" i="0" dirty="0">
                <a:solidFill>
                  <a:srgbClr val="000000"/>
                </a:solidFill>
                <a:effectLst/>
                <a:latin typeface="Calibri" panose="020F0502020204030204" pitchFamily="34" charset="0"/>
                <a:cs typeface="Calibri" panose="020F0502020204030204" pitchFamily="34" charset="0"/>
              </a:rPr>
              <a:t>This material is based upon work supported by </a:t>
            </a:r>
            <a:r>
              <a:rPr lang="en-US" sz="2800" dirty="0">
                <a:latin typeface="Calibri" panose="020F0502020204030204" pitchFamily="34" charset="0"/>
                <a:cs typeface="Calibri" panose="020F0502020204030204" pitchFamily="34" charset="0"/>
              </a:rPr>
              <a:t>Nevada </a:t>
            </a:r>
            <a:r>
              <a:rPr lang="en-US" sz="2800" b="0" i="0" dirty="0">
                <a:solidFill>
                  <a:srgbClr val="000000"/>
                </a:solidFill>
                <a:effectLst/>
                <a:latin typeface="Calibri" panose="020F0502020204030204" pitchFamily="34" charset="0"/>
                <a:cs typeface="Calibri" panose="020F0502020204030204" pitchFamily="34" charset="0"/>
              </a:rPr>
              <a:t>NASA </a:t>
            </a:r>
            <a:r>
              <a:rPr lang="en-US" sz="2800" b="0" i="0" dirty="0" err="1">
                <a:solidFill>
                  <a:srgbClr val="000000"/>
                </a:solidFill>
                <a:effectLst/>
                <a:latin typeface="Calibri" panose="020F0502020204030204" pitchFamily="34" charset="0"/>
                <a:cs typeface="Calibri" panose="020F0502020204030204" pitchFamily="34" charset="0"/>
              </a:rPr>
              <a:t>EPSCoR</a:t>
            </a:r>
            <a:r>
              <a:rPr lang="en-US" sz="2800" b="0" i="0" dirty="0">
                <a:solidFill>
                  <a:srgbClr val="000000"/>
                </a:solidFill>
                <a:effectLst/>
                <a:latin typeface="Calibri" panose="020F0502020204030204" pitchFamily="34" charset="0"/>
                <a:cs typeface="Calibri" panose="020F0502020204030204" pitchFamily="34" charset="0"/>
              </a:rPr>
              <a:t> </a:t>
            </a:r>
            <a:r>
              <a:rPr lang="en-US" sz="3200" b="0" i="0" dirty="0">
                <a:solidFill>
                  <a:srgbClr val="000000"/>
                </a:solidFill>
                <a:effectLst/>
                <a:latin typeface="Calibri" panose="020F0502020204030204" pitchFamily="34" charset="0"/>
                <a:cs typeface="Calibri" panose="020F0502020204030204" pitchFamily="34" charset="0"/>
              </a:rPr>
              <a:t>under</a:t>
            </a:r>
            <a:r>
              <a:rPr lang="en-US" sz="2800" b="0" i="0" dirty="0">
                <a:solidFill>
                  <a:srgbClr val="000000"/>
                </a:solidFill>
                <a:effectLst/>
                <a:latin typeface="Calibri" panose="020F0502020204030204" pitchFamily="34" charset="0"/>
                <a:cs typeface="Calibri" panose="020F0502020204030204" pitchFamily="34" charset="0"/>
              </a:rPr>
              <a:t> Grant No. 80NSSC22M0037.</a:t>
            </a:r>
          </a:p>
        </p:txBody>
      </p:sp>
      <p:sp>
        <p:nvSpPr>
          <p:cNvPr id="2" name="Google Shape;99;p13">
            <a:extLst>
              <a:ext uri="{FF2B5EF4-FFF2-40B4-BE49-F238E27FC236}">
                <a16:creationId xmlns:a16="http://schemas.microsoft.com/office/drawing/2014/main" id="{9FD48D71-A284-11D2-EDA9-41406B5112BB}"/>
              </a:ext>
            </a:extLst>
          </p:cNvPr>
          <p:cNvSpPr txBox="1"/>
          <p:nvPr/>
        </p:nvSpPr>
        <p:spPr>
          <a:xfrm>
            <a:off x="29116599" y="21801740"/>
            <a:ext cx="14020339" cy="10607040"/>
          </a:xfrm>
          <a:prstGeom prst="rect">
            <a:avLst/>
          </a:prstGeom>
          <a:solidFill>
            <a:schemeClr val="bg1"/>
          </a:solidFill>
          <a:ln>
            <a:solidFill>
              <a:schemeClr val="accent1"/>
            </a:solid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en-US" sz="2400" b="1" u="sng" dirty="0">
              <a:solidFill>
                <a:schemeClr val="tx1"/>
              </a:solidFill>
              <a:latin typeface="Arial"/>
              <a:ea typeface="Arial"/>
              <a:cs typeface="Arial"/>
              <a:sym typeface="Arial"/>
            </a:endParaRPr>
          </a:p>
        </p:txBody>
      </p:sp>
      <p:sp>
        <p:nvSpPr>
          <p:cNvPr id="7" name="Google Shape;132;p13">
            <a:extLst>
              <a:ext uri="{FF2B5EF4-FFF2-40B4-BE49-F238E27FC236}">
                <a16:creationId xmlns:a16="http://schemas.microsoft.com/office/drawing/2014/main" id="{AD6D3673-A6F6-16A6-28E9-566730E5528D}"/>
              </a:ext>
            </a:extLst>
          </p:cNvPr>
          <p:cNvSpPr txBox="1"/>
          <p:nvPr/>
        </p:nvSpPr>
        <p:spPr>
          <a:xfrm>
            <a:off x="29133507" y="21613746"/>
            <a:ext cx="14020339" cy="914400"/>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spAutoFit/>
          </a:bodyPr>
          <a:lstStyle/>
          <a:p>
            <a:pPr marR="0" lvl="1" rtl="0">
              <a:lnSpc>
                <a:spcPct val="150000"/>
              </a:lnSpc>
              <a:spcBef>
                <a:spcPts val="0"/>
              </a:spcBef>
              <a:spcAft>
                <a:spcPts val="0"/>
              </a:spcAft>
              <a:buClr>
                <a:schemeClr val="accent5">
                  <a:lumMod val="50000"/>
                </a:schemeClr>
              </a:buClr>
            </a:pPr>
            <a:r>
              <a:rPr lang="en-US" sz="4800" b="1" i="0" u="none" strike="noStrike" cap="none" dirty="0">
                <a:solidFill>
                  <a:schemeClr val="bg2"/>
                </a:solidFill>
                <a:latin typeface="Calibri" panose="020F0502020204030204" pitchFamily="34" charset="0"/>
                <a:ea typeface="Times New Roman"/>
                <a:cs typeface="Calibri" panose="020F0502020204030204" pitchFamily="34" charset="0"/>
                <a:sym typeface="Times New Roman"/>
              </a:rPr>
              <a:t> References</a:t>
            </a:r>
            <a:endParaRPr lang="en-US" sz="4800" b="1" dirty="0">
              <a:solidFill>
                <a:schemeClr val="bg2"/>
              </a:solidFill>
              <a:latin typeface="Calibri" panose="020F0502020204030204" pitchFamily="34" charset="0"/>
              <a:ea typeface="Times New Roman"/>
              <a:cs typeface="Calibri" panose="020F0502020204030204" pitchFamily="34" charset="0"/>
              <a:sym typeface="Times New Roman"/>
            </a:endParaRPr>
          </a:p>
        </p:txBody>
      </p:sp>
      <p:pic>
        <p:nvPicPr>
          <p:cNvPr id="55" name="Picture 54" descr="A graph with blue lines&#10;&#10;AI-generated content may be incorrect.">
            <a:extLst>
              <a:ext uri="{FF2B5EF4-FFF2-40B4-BE49-F238E27FC236}">
                <a16:creationId xmlns:a16="http://schemas.microsoft.com/office/drawing/2014/main" id="{F58EAE10-5B11-7AE2-88E3-146D495FC6EA}"/>
              </a:ext>
            </a:extLst>
          </p:cNvPr>
          <p:cNvPicPr>
            <a:picLocks noChangeAspect="1"/>
          </p:cNvPicPr>
          <p:nvPr/>
        </p:nvPicPr>
        <p:blipFill>
          <a:blip r:embed="rId8"/>
          <a:stretch>
            <a:fillRect/>
          </a:stretch>
        </p:blipFill>
        <p:spPr>
          <a:xfrm>
            <a:off x="13591417" y="7970383"/>
            <a:ext cx="9684906" cy="5301211"/>
          </a:xfrm>
          <a:prstGeom prst="rect">
            <a:avLst/>
          </a:prstGeom>
        </p:spPr>
      </p:pic>
      <p:pic>
        <p:nvPicPr>
          <p:cNvPr id="25" name="Picture 24" descr="A graph with different colored bars&#10;&#10;AI-generated content may be incorrect.">
            <a:extLst>
              <a:ext uri="{FF2B5EF4-FFF2-40B4-BE49-F238E27FC236}">
                <a16:creationId xmlns:a16="http://schemas.microsoft.com/office/drawing/2014/main" id="{4DD9616B-D9F6-8082-E03F-3F71BA739D5A}"/>
              </a:ext>
            </a:extLst>
          </p:cNvPr>
          <p:cNvPicPr>
            <a:picLocks noChangeAspect="1"/>
          </p:cNvPicPr>
          <p:nvPr/>
        </p:nvPicPr>
        <p:blipFill>
          <a:blip r:embed="rId9"/>
          <a:stretch>
            <a:fillRect/>
          </a:stretch>
        </p:blipFill>
        <p:spPr>
          <a:xfrm>
            <a:off x="34107921" y="7537684"/>
            <a:ext cx="8460310" cy="7489819"/>
          </a:xfrm>
          <a:prstGeom prst="rect">
            <a:avLst/>
          </a:prstGeom>
        </p:spPr>
      </p:pic>
      <p:pic>
        <p:nvPicPr>
          <p:cNvPr id="26" name="Picture 25" descr="A graph of a fire prediction&#10;&#10;AI-generated content may be incorrect.">
            <a:extLst>
              <a:ext uri="{FF2B5EF4-FFF2-40B4-BE49-F238E27FC236}">
                <a16:creationId xmlns:a16="http://schemas.microsoft.com/office/drawing/2014/main" id="{D52C13BB-2EEC-0A10-85DD-C565528C2819}"/>
              </a:ext>
            </a:extLst>
          </p:cNvPr>
          <p:cNvPicPr>
            <a:picLocks noChangeAspect="1"/>
          </p:cNvPicPr>
          <p:nvPr/>
        </p:nvPicPr>
        <p:blipFill>
          <a:blip r:embed="rId10"/>
          <a:stretch>
            <a:fillRect/>
          </a:stretch>
        </p:blipFill>
        <p:spPr>
          <a:xfrm>
            <a:off x="23886856" y="8030404"/>
            <a:ext cx="9310664" cy="5192648"/>
          </a:xfrm>
          <a:prstGeom prst="rect">
            <a:avLst/>
          </a:prstGeom>
        </p:spPr>
      </p:pic>
      <p:sp>
        <p:nvSpPr>
          <p:cNvPr id="49" name="TextBox 48">
            <a:extLst>
              <a:ext uri="{FF2B5EF4-FFF2-40B4-BE49-F238E27FC236}">
                <a16:creationId xmlns:a16="http://schemas.microsoft.com/office/drawing/2014/main" id="{386B10EF-7862-A392-C512-0B40720AA668}"/>
              </a:ext>
            </a:extLst>
          </p:cNvPr>
          <p:cNvSpPr txBox="1"/>
          <p:nvPr/>
        </p:nvSpPr>
        <p:spPr>
          <a:xfrm>
            <a:off x="13844584" y="13876078"/>
            <a:ext cx="8812902" cy="3046988"/>
          </a:xfrm>
          <a:prstGeom prst="rect">
            <a:avLst/>
          </a:prstGeom>
          <a:noFill/>
        </p:spPr>
        <p:txBody>
          <a:bodyPr wrap="square">
            <a:spAutoFit/>
          </a:bodyPr>
          <a:lstStyle/>
          <a:p>
            <a:pPr algn="just" fontAlgn="base">
              <a:buFont typeface="Arial" panose="020B0604020202020204" pitchFamily="34" charset="0"/>
              <a:buChar char="•"/>
            </a:pPr>
            <a:r>
              <a:rPr lang="en-US" sz="3200" b="0" i="0" dirty="0">
                <a:solidFill>
                  <a:srgbClr val="000000"/>
                </a:solidFill>
                <a:effectLst/>
                <a:latin typeface="Calibri" panose="020F0502020204030204" pitchFamily="34" charset="0"/>
                <a:cs typeface="Calibri" panose="020F0502020204030204" pitchFamily="34" charset="0"/>
              </a:rPr>
              <a:t> This figure shows the model improving as the loss function decreases with more </a:t>
            </a:r>
            <a:r>
              <a:rPr lang="en-US" sz="3200" b="1" i="0" dirty="0">
                <a:solidFill>
                  <a:srgbClr val="000000"/>
                </a:solidFill>
                <a:effectLst/>
                <a:latin typeface="Calibri" panose="020F0502020204030204" pitchFamily="34" charset="0"/>
                <a:cs typeface="Calibri" panose="020F0502020204030204" pitchFamily="34" charset="0"/>
              </a:rPr>
              <a:t>epochs </a:t>
            </a:r>
            <a:r>
              <a:rPr lang="en-US" sz="3200" b="0" i="0" dirty="0">
                <a:solidFill>
                  <a:srgbClr val="000000"/>
                </a:solidFill>
                <a:effectLst/>
                <a:latin typeface="Calibri" panose="020F0502020204030204" pitchFamily="34" charset="0"/>
                <a:cs typeface="Calibri" panose="020F0502020204030204" pitchFamily="34" charset="0"/>
              </a:rPr>
              <a:t>(training iterations). A steady decline indicates learning, while flattening suggests convergence. </a:t>
            </a:r>
          </a:p>
          <a:p>
            <a:pPr algn="just" fontAlgn="base">
              <a:buFont typeface="Arial" panose="020B0604020202020204" pitchFamily="34" charset="0"/>
              <a:buChar char="•"/>
            </a:pPr>
            <a:r>
              <a:rPr lang="en-US" sz="3200" b="0" i="0" dirty="0">
                <a:solidFill>
                  <a:srgbClr val="000000"/>
                </a:solidFill>
                <a:effectLst/>
                <a:latin typeface="Calibri" panose="020F0502020204030204" pitchFamily="34" charset="0"/>
                <a:cs typeface="Calibri" panose="020F0502020204030204" pitchFamily="34" charset="0"/>
              </a:rPr>
              <a:t> A</a:t>
            </a:r>
            <a:r>
              <a:rPr lang="en-US" sz="3200" b="1" i="0" dirty="0">
                <a:solidFill>
                  <a:srgbClr val="000000"/>
                </a:solidFill>
                <a:effectLst/>
                <a:latin typeface="Calibri" panose="020F0502020204030204" pitchFamily="34" charset="0"/>
                <a:cs typeface="Calibri" panose="020F0502020204030204" pitchFamily="34" charset="0"/>
              </a:rPr>
              <a:t> loss function </a:t>
            </a:r>
            <a:r>
              <a:rPr lang="en-US" sz="3200" b="0" i="0" dirty="0">
                <a:solidFill>
                  <a:srgbClr val="000000"/>
                </a:solidFill>
                <a:effectLst/>
                <a:latin typeface="Calibri" panose="020F0502020204030204" pitchFamily="34" charset="0"/>
                <a:cs typeface="Calibri" panose="020F0502020204030204" pitchFamily="34" charset="0"/>
              </a:rPr>
              <a:t>measures how far the model's predictions are from the actual values.</a:t>
            </a:r>
          </a:p>
        </p:txBody>
      </p:sp>
      <p:sp>
        <p:nvSpPr>
          <p:cNvPr id="50" name="Rectangle 1">
            <a:extLst>
              <a:ext uri="{FF2B5EF4-FFF2-40B4-BE49-F238E27FC236}">
                <a16:creationId xmlns:a16="http://schemas.microsoft.com/office/drawing/2014/main" id="{E4A6EA88-5FF4-4968-D628-08C958A8A06D}"/>
              </a:ext>
            </a:extLst>
          </p:cNvPr>
          <p:cNvSpPr>
            <a:spLocks noChangeArrowheads="1"/>
          </p:cNvSpPr>
          <p:nvPr/>
        </p:nvSpPr>
        <p:spPr bwMode="auto">
          <a:xfrm>
            <a:off x="34336923" y="14896646"/>
            <a:ext cx="813986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The figure above shows </a:t>
            </a:r>
            <a:r>
              <a:rPr lang="en-US" altLang="en-US" sz="3200" dirty="0">
                <a:solidFill>
                  <a:schemeClr val="tx1"/>
                </a:solidFill>
                <a:latin typeface="Calibri" panose="020F0502020204030204" pitchFamily="34" charset="0"/>
                <a:cs typeface="Calibri" panose="020F0502020204030204" pitchFamily="34" charset="0"/>
              </a:rPr>
              <a:t>T</a:t>
            </a:r>
            <a:r>
              <a:rPr kumimoji="0" lang="en-US" altLang="en-US" sz="3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he model performance versus observation</a:t>
            </a:r>
            <a:r>
              <a:rPr lang="en-US" sz="3200" dirty="0">
                <a:latin typeface="Calibri" panose="020F0502020204030204" pitchFamily="34" charset="0"/>
                <a:cs typeface="Calibri" panose="020F0502020204030204" pitchFamily="34" charset="0"/>
              </a:rPr>
              <a:t>, highlighting its accuracy in predicting wildfire occurrences. Close alignment indicates strong predictive capability, while discrepancies suggest areas for improvement.</a:t>
            </a:r>
            <a:endParaRPr kumimoji="0" lang="en-US" altLang="en-US" sz="32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B6DD27FE-E4F4-5216-8D22-E42BC57BFE6C}"/>
              </a:ext>
            </a:extLst>
          </p:cNvPr>
          <p:cNvSpPr txBox="1"/>
          <p:nvPr/>
        </p:nvSpPr>
        <p:spPr>
          <a:xfrm>
            <a:off x="23886856" y="13771705"/>
            <a:ext cx="9386484" cy="4647426"/>
          </a:xfrm>
          <a:prstGeom prst="rect">
            <a:avLst/>
          </a:prstGeom>
          <a:noFill/>
        </p:spPr>
        <p:txBody>
          <a:bodyPr wrap="square">
            <a:spAutoFit/>
          </a:bodyPr>
          <a:lstStyle/>
          <a:p>
            <a:pPr algn="just" fontAlgn="base">
              <a:buFont typeface="Arial" panose="020B0604020202020204" pitchFamily="34" charset="0"/>
              <a:buChar char="•"/>
            </a:pPr>
            <a:r>
              <a:rPr lang="en-US" sz="3200" dirty="0">
                <a:latin typeface="Calibri" panose="020F0502020204030204" pitchFamily="34" charset="0"/>
                <a:cs typeface="Calibri" panose="020F0502020204030204" pitchFamily="34" charset="0"/>
              </a:rPr>
              <a:t> The x-axis represents the predicted probability of fire (ranging from 0 to 1).</a:t>
            </a:r>
          </a:p>
          <a:p>
            <a:pPr algn="just" fontAlgn="base">
              <a:buFont typeface="Arial" panose="020B0604020202020204" pitchFamily="34" charset="0"/>
              <a:buChar char="•"/>
            </a:pPr>
            <a:r>
              <a:rPr lang="en-US" sz="3200" dirty="0">
                <a:latin typeface="Calibri" panose="020F0502020204030204" pitchFamily="34" charset="0"/>
                <a:cs typeface="Calibri" panose="020F0502020204030204" pitchFamily="34" charset="0"/>
              </a:rPr>
              <a:t> The y-axis (Probability Density Function output) shows how frequently certain probability values appear, smoothed out using a "Kernel Density Estimate" (KDE) plot.</a:t>
            </a:r>
          </a:p>
          <a:p>
            <a:pPr algn="just" fontAlgn="base">
              <a:buFont typeface="Arial" panose="020B0604020202020204" pitchFamily="34" charset="0"/>
              <a:buChar char="•"/>
            </a:pPr>
            <a:r>
              <a:rPr lang="en-US" sz="3200" dirty="0">
                <a:latin typeface="Calibri" panose="020F0502020204030204" pitchFamily="34" charset="0"/>
                <a:cs typeface="Calibri" panose="020F0502020204030204" pitchFamily="34" charset="0"/>
              </a:rPr>
              <a:t> The word "Test" means actual unseen data that the model predicts.</a:t>
            </a:r>
          </a:p>
          <a:p>
            <a:pPr algn="just"/>
            <a:br>
              <a:rPr lang="en-US" sz="2000" dirty="0"/>
            </a:br>
            <a:endParaRPr lang="en-US" sz="2000" dirty="0"/>
          </a:p>
        </p:txBody>
      </p:sp>
      <p:sp>
        <p:nvSpPr>
          <p:cNvPr id="54" name="TextBox 53">
            <a:extLst>
              <a:ext uri="{FF2B5EF4-FFF2-40B4-BE49-F238E27FC236}">
                <a16:creationId xmlns:a16="http://schemas.microsoft.com/office/drawing/2014/main" id="{F2B71D09-7F76-1D87-7D29-249E86FDD560}"/>
              </a:ext>
            </a:extLst>
          </p:cNvPr>
          <p:cNvSpPr txBox="1"/>
          <p:nvPr/>
        </p:nvSpPr>
        <p:spPr>
          <a:xfrm>
            <a:off x="29235619" y="22869066"/>
            <a:ext cx="13553113" cy="9294852"/>
          </a:xfrm>
          <a:prstGeom prst="rect">
            <a:avLst/>
          </a:prstGeom>
          <a:noFill/>
        </p:spPr>
        <p:txBody>
          <a:bodyPr wrap="square">
            <a:spAutoFit/>
          </a:bodyPr>
          <a:lstStyle/>
          <a:p>
            <a:pPr marL="457200" indent="-457200" algn="just">
              <a:buFont typeface="Arial" panose="020B0604020202020204" pitchFamily="34" charset="0"/>
              <a:buChar char="•"/>
            </a:pPr>
            <a:r>
              <a:rPr lang="en-US" sz="2300" b="1" dirty="0" err="1">
                <a:latin typeface="Calibri" panose="020F0502020204030204" pitchFamily="34" charset="0"/>
                <a:cs typeface="Calibri" panose="020F0502020204030204" pitchFamily="34" charset="0"/>
              </a:rPr>
              <a:t>Vaezi</a:t>
            </a:r>
            <a:r>
              <a:rPr lang="en-US" sz="2300" b="1" dirty="0">
                <a:latin typeface="Calibri" panose="020F0502020204030204" pitchFamily="34" charset="0"/>
                <a:cs typeface="Calibri" panose="020F0502020204030204" pitchFamily="34" charset="0"/>
              </a:rPr>
              <a:t>, R.B</a:t>
            </a:r>
            <a:r>
              <a:rPr lang="en-US" sz="2300" dirty="0">
                <a:latin typeface="Calibri" panose="020F0502020204030204" pitchFamily="34" charset="0"/>
                <a:cs typeface="Calibri" panose="020F0502020204030204" pitchFamily="34" charset="0"/>
              </a:rPr>
              <a:t>., Hosseinpour, F. E. </a:t>
            </a:r>
            <a:r>
              <a:rPr lang="en-US" sz="2300" b="0" i="0" dirty="0">
                <a:solidFill>
                  <a:srgbClr val="222222"/>
                </a:solidFill>
                <a:effectLst/>
                <a:latin typeface="Calibri" panose="020F0502020204030204" pitchFamily="34" charset="0"/>
                <a:cs typeface="Calibri" panose="020F0502020204030204" pitchFamily="34" charset="0"/>
              </a:rPr>
              <a:t>(2025) Big Data in Environmental Science: Insights into Wildfire Smoke Emission. Data Science Conference, NV, Reno, </a:t>
            </a:r>
            <a:r>
              <a:rPr lang="en-US" sz="2300" i="0" u="none" strike="noStrike" dirty="0">
                <a:solidFill>
                  <a:schemeClr val="tx1"/>
                </a:solidFill>
                <a:effectLst/>
                <a:latin typeface="Calibri" panose="020F0502020204030204" pitchFamily="34" charset="0"/>
                <a:cs typeface="Calibri" panose="020F0502020204030204" pitchFamily="34" charset="0"/>
              </a:rPr>
              <a:t>February 18, 2024, </a:t>
            </a:r>
            <a:r>
              <a:rPr lang="en-US" sz="2300" b="0" i="0" dirty="0">
                <a:solidFill>
                  <a:srgbClr val="222222"/>
                </a:solidFill>
                <a:effectLst/>
                <a:latin typeface="Calibri" panose="020F0502020204030204" pitchFamily="34" charset="0"/>
                <a:cs typeface="Calibri" panose="020F0502020204030204" pitchFamily="34" charset="0"/>
                <a:hlinkClick r:id="rId11"/>
              </a:rPr>
              <a:t>http://dx.doi.org/10.13140/RG.2.2.36367.29604</a:t>
            </a:r>
            <a:endParaRPr lang="en-US" sz="2300" b="0" i="0" dirty="0">
              <a:solidFill>
                <a:srgbClr val="222222"/>
              </a:solidFill>
              <a:effectLst/>
              <a:latin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300" b="1" dirty="0" err="1">
                <a:latin typeface="Calibri" panose="020F0502020204030204" pitchFamily="34" charset="0"/>
                <a:cs typeface="Calibri" panose="020F0502020204030204" pitchFamily="34" charset="0"/>
              </a:rPr>
              <a:t>Vaezi</a:t>
            </a:r>
            <a:r>
              <a:rPr lang="en-US" sz="2300" b="1" dirty="0">
                <a:latin typeface="Calibri" panose="020F0502020204030204" pitchFamily="34" charset="0"/>
                <a:cs typeface="Calibri" panose="020F0502020204030204" pitchFamily="34" charset="0"/>
              </a:rPr>
              <a:t>, R.B</a:t>
            </a:r>
            <a:r>
              <a:rPr lang="en-US" sz="2300" dirty="0">
                <a:latin typeface="Calibri" panose="020F0502020204030204" pitchFamily="34" charset="0"/>
                <a:cs typeface="Calibri" panose="020F0502020204030204" pitchFamily="34" charset="0"/>
              </a:rPr>
              <a:t>., Martin, M. R., Hosseinpour, F. E. (2024). Impacts of Wildfire Smoke Aerosols </a:t>
            </a:r>
            <a:r>
              <a:rPr lang="en-US" sz="2300" dirty="0">
                <a:solidFill>
                  <a:schemeClr val="tx1"/>
                </a:solidFill>
                <a:latin typeface="Calibri" panose="020F0502020204030204" pitchFamily="34" charset="0"/>
                <a:cs typeface="Calibri" panose="020F0502020204030204" pitchFamily="34" charset="0"/>
              </a:rPr>
              <a:t>on Radiation, Clouds, Precipitation, Climate, and Air Quality, Atmospheric Environment, Elsevier, </a:t>
            </a:r>
            <a:r>
              <a:rPr lang="en-US" sz="2300" dirty="0">
                <a:solidFill>
                  <a:schemeClr val="tx1"/>
                </a:solidFill>
                <a:latin typeface="Calibri" panose="020F0502020204030204" pitchFamily="34" charset="0"/>
                <a:cs typeface="Calibri" panose="020F0502020204030204" pitchFamily="34" charset="0"/>
                <a:hlinkClick r:id="rId12"/>
              </a:rPr>
              <a:t>https://dx.doi.org/10.2139/ssrn.5051411</a:t>
            </a:r>
            <a:r>
              <a:rPr lang="en-US" sz="2300" dirty="0">
                <a:solidFill>
                  <a:schemeClr val="tx1"/>
                </a:solidFill>
                <a:latin typeface="Calibri" panose="020F0502020204030204" pitchFamily="34" charset="0"/>
                <a:cs typeface="Calibri" panose="020F0502020204030204" pitchFamily="34" charset="0"/>
              </a:rPr>
              <a:t>, Preprint. </a:t>
            </a:r>
          </a:p>
          <a:p>
            <a:pPr marL="457200" indent="-457200" algn="just">
              <a:buFont typeface="Arial" panose="020B0604020202020204" pitchFamily="34" charset="0"/>
              <a:buChar char="•"/>
            </a:pPr>
            <a:r>
              <a:rPr lang="en-US" sz="2300" b="1" i="0" u="none" strike="noStrike" dirty="0" err="1">
                <a:solidFill>
                  <a:schemeClr val="tx1"/>
                </a:solidFill>
                <a:effectLst/>
                <a:latin typeface="Calibri" panose="020F0502020204030204" pitchFamily="34" charset="0"/>
                <a:cs typeface="Calibri" panose="020F0502020204030204" pitchFamily="34" charset="0"/>
              </a:rPr>
              <a:t>Vaezi</a:t>
            </a:r>
            <a:r>
              <a:rPr lang="en-US" sz="2300" b="1" i="0" u="none" strike="noStrike" dirty="0">
                <a:solidFill>
                  <a:schemeClr val="tx1"/>
                </a:solidFill>
                <a:effectLst/>
                <a:latin typeface="Calibri" panose="020F0502020204030204" pitchFamily="34" charset="0"/>
                <a:cs typeface="Calibri" panose="020F0502020204030204" pitchFamily="34" charset="0"/>
              </a:rPr>
              <a:t>, B. R</a:t>
            </a:r>
            <a:r>
              <a:rPr lang="en-US" sz="2300" b="0" i="0" u="none" strike="noStrike" dirty="0">
                <a:solidFill>
                  <a:schemeClr val="tx1"/>
                </a:solidFill>
                <a:effectLst/>
                <a:latin typeface="Calibri" panose="020F0502020204030204" pitchFamily="34" charset="0"/>
                <a:cs typeface="Calibri" panose="020F0502020204030204" pitchFamily="34" charset="0"/>
              </a:rPr>
              <a:t>., </a:t>
            </a:r>
            <a:r>
              <a:rPr lang="en-US" sz="2300" i="0" u="none" strike="noStrike" dirty="0">
                <a:solidFill>
                  <a:schemeClr val="tx1"/>
                </a:solidFill>
                <a:effectLst/>
                <a:latin typeface="Calibri" panose="020F0502020204030204" pitchFamily="34" charset="0"/>
                <a:cs typeface="Calibri" panose="020F0502020204030204" pitchFamily="34" charset="0"/>
              </a:rPr>
              <a:t>Martin, M. R., Hosseinpour, F. E. (2024). Machine Learning for Exploring Wildfire Smoke Emissions: A Data-Driven Approach, </a:t>
            </a:r>
            <a:r>
              <a:rPr lang="en-US" sz="2300" i="1" u="none" strike="noStrike" dirty="0">
                <a:solidFill>
                  <a:schemeClr val="tx1"/>
                </a:solidFill>
                <a:effectLst/>
                <a:latin typeface="Calibri" panose="020F0502020204030204" pitchFamily="34" charset="0"/>
                <a:cs typeface="Calibri" panose="020F0502020204030204" pitchFamily="34" charset="0"/>
              </a:rPr>
              <a:t>2024 Nevada NASA Statewide Meeting</a:t>
            </a:r>
            <a:r>
              <a:rPr lang="en-US" sz="2300" i="0" u="none" strike="noStrike" dirty="0">
                <a:solidFill>
                  <a:schemeClr val="tx1"/>
                </a:solidFill>
                <a:effectLst/>
                <a:latin typeface="Calibri" panose="020F0502020204030204" pitchFamily="34" charset="0"/>
                <a:cs typeface="Calibri" panose="020F0502020204030204" pitchFamily="34" charset="0"/>
              </a:rPr>
              <a:t>, April 2024, </a:t>
            </a:r>
            <a:r>
              <a:rPr lang="en-US" sz="2300" u="sng" dirty="0">
                <a:solidFill>
                  <a:schemeClr val="tx1"/>
                </a:solidFill>
                <a:latin typeface="Calibri" panose="020F0502020204030204" pitchFamily="34" charset="0"/>
                <a:cs typeface="Calibri" panose="020F0502020204030204" pitchFamily="34" charset="0"/>
                <a:hlinkClick r:id="rId13"/>
              </a:rPr>
              <a:t>http://dx.doi.org/10.13140/RG.2.2.32342.05449/1</a:t>
            </a:r>
            <a:endParaRPr lang="en-US" sz="2300" dirty="0">
              <a:solidFill>
                <a:schemeClr val="tx1"/>
              </a:solidFill>
              <a:latin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300" b="1" i="0" u="none" strike="noStrike" dirty="0" err="1">
                <a:solidFill>
                  <a:schemeClr val="tx1"/>
                </a:solidFill>
                <a:effectLst/>
                <a:latin typeface="Calibri" panose="020F0502020204030204" pitchFamily="34" charset="0"/>
                <a:cs typeface="Calibri" panose="020F0502020204030204" pitchFamily="34" charset="0"/>
              </a:rPr>
              <a:t>Vaezi</a:t>
            </a:r>
            <a:r>
              <a:rPr lang="en-US" sz="2300" b="1" i="0" u="none" strike="noStrike" dirty="0">
                <a:solidFill>
                  <a:schemeClr val="tx1"/>
                </a:solidFill>
                <a:effectLst/>
                <a:latin typeface="Calibri" panose="020F0502020204030204" pitchFamily="34" charset="0"/>
                <a:cs typeface="Calibri" panose="020F0502020204030204" pitchFamily="34" charset="0"/>
              </a:rPr>
              <a:t>, B. R., </a:t>
            </a:r>
            <a:r>
              <a:rPr lang="en-US" sz="2300" i="0" u="none" strike="noStrike" dirty="0" err="1">
                <a:solidFill>
                  <a:schemeClr val="tx1"/>
                </a:solidFill>
                <a:effectLst/>
                <a:latin typeface="Calibri" panose="020F0502020204030204" pitchFamily="34" charset="0"/>
                <a:cs typeface="Calibri" panose="020F0502020204030204" pitchFamily="34" charset="0"/>
              </a:rPr>
              <a:t>Mehdizadeh</a:t>
            </a:r>
            <a:r>
              <a:rPr lang="en-US" sz="2300" i="0" u="none" strike="noStrike" dirty="0">
                <a:solidFill>
                  <a:schemeClr val="tx1"/>
                </a:solidFill>
                <a:effectLst/>
                <a:latin typeface="Calibri" panose="020F0502020204030204" pitchFamily="34" charset="0"/>
                <a:cs typeface="Calibri" panose="020F0502020204030204" pitchFamily="34" charset="0"/>
              </a:rPr>
              <a:t>, G., Martin, M. R., Hosseinpour, F. E. (2024). Machine Learning Approach for Enhanced Understanding of California’s Wildfire Smoke. </a:t>
            </a:r>
            <a:r>
              <a:rPr lang="en-US" sz="2300" i="1" u="none" strike="noStrike" dirty="0">
                <a:solidFill>
                  <a:schemeClr val="tx1"/>
                </a:solidFill>
                <a:effectLst/>
                <a:latin typeface="Calibri" panose="020F0502020204030204" pitchFamily="34" charset="0"/>
                <a:cs typeface="Calibri" panose="020F0502020204030204" pitchFamily="34" charset="0"/>
              </a:rPr>
              <a:t>American Meteorological Society (AMS) 104</a:t>
            </a:r>
            <a:r>
              <a:rPr lang="en-US" sz="2300" i="1" u="none" strike="noStrike" baseline="30000" dirty="0">
                <a:solidFill>
                  <a:schemeClr val="tx1"/>
                </a:solidFill>
                <a:effectLst/>
                <a:latin typeface="Calibri" panose="020F0502020204030204" pitchFamily="34" charset="0"/>
                <a:cs typeface="Calibri" panose="020F0502020204030204" pitchFamily="34" charset="0"/>
              </a:rPr>
              <a:t>th</a:t>
            </a:r>
            <a:r>
              <a:rPr lang="en-US" sz="2300" i="1" u="none" strike="noStrike" dirty="0">
                <a:solidFill>
                  <a:schemeClr val="tx1"/>
                </a:solidFill>
                <a:effectLst/>
                <a:latin typeface="Calibri" panose="020F0502020204030204" pitchFamily="34" charset="0"/>
                <a:cs typeface="Calibri" panose="020F0502020204030204" pitchFamily="34" charset="0"/>
              </a:rPr>
              <a:t> Annual Meeting</a:t>
            </a:r>
            <a:r>
              <a:rPr lang="en-US" sz="2300" i="0" u="none" strike="noStrike" dirty="0">
                <a:solidFill>
                  <a:schemeClr val="tx1"/>
                </a:solidFill>
                <a:effectLst/>
                <a:latin typeface="Calibri" panose="020F0502020204030204" pitchFamily="34" charset="0"/>
                <a:cs typeface="Calibri" panose="020F0502020204030204" pitchFamily="34" charset="0"/>
              </a:rPr>
              <a:t>, Baltimore, MD, January 28-February 1, 2024, </a:t>
            </a:r>
            <a:r>
              <a:rPr lang="en-US" sz="2300" u="sng" dirty="0">
                <a:solidFill>
                  <a:schemeClr val="tx1"/>
                </a:solidFill>
                <a:latin typeface="Calibri" panose="020F0502020204030204" pitchFamily="34" charset="0"/>
                <a:cs typeface="Calibri" panose="020F0502020204030204" pitchFamily="34" charset="0"/>
                <a:hlinkClick r:id="rId14"/>
              </a:rPr>
              <a:t>http://dx.doi.org/10.13140/RG.2.2.23069.49120/1</a:t>
            </a:r>
            <a:endParaRPr lang="en-US" sz="2300" dirty="0">
              <a:solidFill>
                <a:schemeClr val="tx1"/>
              </a:solidFill>
              <a:latin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300" b="0" i="0" dirty="0">
                <a:solidFill>
                  <a:srgbClr val="222222"/>
                </a:solidFill>
                <a:effectLst/>
                <a:latin typeface="Calibri" panose="020F0502020204030204" pitchFamily="34" charset="0"/>
                <a:cs typeface="Calibri" panose="020F0502020204030204" pitchFamily="34" charset="0"/>
              </a:rPr>
              <a:t>Martin, M., Yang, L., Hosseinpour, F. (2025) Leveraging Machine Learning and NASA Satellite Data to Improve Wildfire Smoke Prediction and Environmental Insights. Data Science Conference, Reno, NV, </a:t>
            </a:r>
            <a:r>
              <a:rPr lang="en-US" sz="2300" i="0" u="none" strike="noStrike" dirty="0">
                <a:solidFill>
                  <a:schemeClr val="tx1"/>
                </a:solidFill>
                <a:effectLst/>
                <a:latin typeface="Calibri" panose="020F0502020204030204" pitchFamily="34" charset="0"/>
                <a:cs typeface="Calibri" panose="020F0502020204030204" pitchFamily="34" charset="0"/>
              </a:rPr>
              <a:t>February 18, 2024, </a:t>
            </a:r>
            <a:r>
              <a:rPr lang="en-US" sz="2300" dirty="0">
                <a:solidFill>
                  <a:srgbClr val="222222"/>
                </a:solidFill>
                <a:latin typeface="Calibri" panose="020F0502020204030204" pitchFamily="34" charset="0"/>
                <a:cs typeface="Calibri" panose="020F0502020204030204" pitchFamily="34" charset="0"/>
                <a:hlinkClick r:id="rId15"/>
              </a:rPr>
              <a:t>http://dx.doi.org/10.13140/RG.2.2.32402.36808</a:t>
            </a:r>
            <a:endParaRPr lang="en-US" sz="2300" dirty="0">
              <a:solidFill>
                <a:srgbClr val="222222"/>
              </a:solidFill>
              <a:latin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300" b="0" i="0" dirty="0">
                <a:solidFill>
                  <a:srgbClr val="222222"/>
                </a:solidFill>
                <a:effectLst/>
                <a:latin typeface="Calibri" panose="020F0502020204030204" pitchFamily="34" charset="0"/>
                <a:cs typeface="Calibri" panose="020F0502020204030204" pitchFamily="34" charset="0"/>
              </a:rPr>
              <a:t>Martin, M., Yang, L., Hosseinpour, F. (2025) </a:t>
            </a:r>
            <a:r>
              <a:rPr lang="en-US" sz="2300" dirty="0">
                <a:solidFill>
                  <a:srgbClr val="222222"/>
                </a:solidFill>
                <a:latin typeface="Calibri" panose="020F0502020204030204" pitchFamily="34" charset="0"/>
                <a:cs typeface="Calibri" panose="020F0502020204030204" pitchFamily="34" charset="0"/>
              </a:rPr>
              <a:t>Harnessing Machine Learning and NASA Satellite Big Data for Enhanced Wildfire Smoke Prediction and Air Quality Forecasting, </a:t>
            </a:r>
            <a:r>
              <a:rPr lang="en-US" sz="2300" b="0" i="0" dirty="0">
                <a:solidFill>
                  <a:srgbClr val="222222"/>
                </a:solidFill>
                <a:effectLst/>
                <a:latin typeface="Calibri" panose="020F0502020204030204" pitchFamily="34" charset="0"/>
                <a:cs typeface="Calibri" panose="020F0502020204030204" pitchFamily="34" charset="0"/>
              </a:rPr>
              <a:t>Data Science Conference, Reno, NV, </a:t>
            </a:r>
            <a:r>
              <a:rPr lang="en-US" sz="2300" i="0" u="none" strike="noStrike" dirty="0">
                <a:solidFill>
                  <a:schemeClr val="tx1"/>
                </a:solidFill>
                <a:effectLst/>
                <a:latin typeface="Calibri" panose="020F0502020204030204" pitchFamily="34" charset="0"/>
                <a:cs typeface="Calibri" panose="020F0502020204030204" pitchFamily="34" charset="0"/>
              </a:rPr>
              <a:t>February 18, 2024, </a:t>
            </a:r>
            <a:r>
              <a:rPr lang="en-US" sz="2300" i="0" u="none" strike="noStrike" dirty="0">
                <a:solidFill>
                  <a:schemeClr val="tx1"/>
                </a:solidFill>
                <a:effectLst/>
                <a:latin typeface="Calibri" panose="020F0502020204030204" pitchFamily="34" charset="0"/>
                <a:cs typeface="Calibri" panose="020F0502020204030204" pitchFamily="34" charset="0"/>
                <a:hlinkClick r:id="rId16"/>
              </a:rPr>
              <a:t>http://dx.doi.org/10.13140/RG.2.2.28208.06406</a:t>
            </a:r>
            <a:r>
              <a:rPr lang="en-US" sz="2300" i="0" u="none" strike="noStrike" dirty="0">
                <a:solidFill>
                  <a:schemeClr val="tx1"/>
                </a:solidFill>
                <a:effectLst/>
                <a:latin typeface="Calibri" panose="020F0502020204030204" pitchFamily="34" charset="0"/>
                <a:cs typeface="Calibri" panose="020F0502020204030204" pitchFamily="34" charset="0"/>
              </a:rPr>
              <a:t> </a:t>
            </a:r>
            <a:endParaRPr lang="en-US" sz="2300" dirty="0">
              <a:solidFill>
                <a:srgbClr val="222222"/>
              </a:solidFill>
              <a:latin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300" i="0" u="none" strike="noStrike" dirty="0">
                <a:solidFill>
                  <a:schemeClr val="tx1"/>
                </a:solidFill>
                <a:effectLst/>
                <a:latin typeface="+mn-lt"/>
              </a:rPr>
              <a:t>Martin, M. R., </a:t>
            </a:r>
            <a:r>
              <a:rPr lang="en-US" sz="2300" i="0" u="none" strike="noStrike" dirty="0" err="1">
                <a:solidFill>
                  <a:schemeClr val="tx1"/>
                </a:solidFill>
                <a:effectLst/>
                <a:latin typeface="+mn-lt"/>
              </a:rPr>
              <a:t>Mehdizadeh</a:t>
            </a:r>
            <a:r>
              <a:rPr lang="en-US" sz="2300" i="0" u="none" strike="noStrike" dirty="0">
                <a:solidFill>
                  <a:schemeClr val="tx1"/>
                </a:solidFill>
                <a:effectLst/>
                <a:latin typeface="+mn-lt"/>
              </a:rPr>
              <a:t>, G., </a:t>
            </a:r>
            <a:r>
              <a:rPr lang="en-US" sz="2300" b="1" i="0" u="none" strike="noStrike" dirty="0" err="1">
                <a:solidFill>
                  <a:schemeClr val="tx1"/>
                </a:solidFill>
                <a:effectLst/>
                <a:latin typeface="+mn-lt"/>
              </a:rPr>
              <a:t>Vaezi</a:t>
            </a:r>
            <a:r>
              <a:rPr lang="en-US" sz="2300" b="1" i="0" u="none" strike="noStrike" dirty="0">
                <a:solidFill>
                  <a:schemeClr val="tx1"/>
                </a:solidFill>
                <a:effectLst/>
                <a:latin typeface="+mn-lt"/>
              </a:rPr>
              <a:t>, B. R</a:t>
            </a:r>
            <a:r>
              <a:rPr lang="en-US" sz="2300" i="0" u="none" strike="noStrike" dirty="0">
                <a:solidFill>
                  <a:schemeClr val="tx1"/>
                </a:solidFill>
                <a:effectLst/>
                <a:latin typeface="+mn-lt"/>
              </a:rPr>
              <a:t>., Erfani, E., Hosseinpour, F. E. (2024). Predictive Modeling in Environmental Science with Machine Learning Algorithms. </a:t>
            </a:r>
            <a:r>
              <a:rPr lang="en-US" sz="2300" i="1" u="none" strike="noStrike" dirty="0">
                <a:solidFill>
                  <a:schemeClr val="tx1"/>
                </a:solidFill>
                <a:effectLst/>
                <a:latin typeface="+mn-lt"/>
              </a:rPr>
              <a:t>American Meteorological Society (AMS)104</a:t>
            </a:r>
            <a:r>
              <a:rPr lang="en-US" sz="2300" i="1" u="none" strike="noStrike" baseline="30000" dirty="0">
                <a:solidFill>
                  <a:schemeClr val="tx1"/>
                </a:solidFill>
                <a:effectLst/>
                <a:latin typeface="+mn-lt"/>
              </a:rPr>
              <a:t>th</a:t>
            </a:r>
            <a:r>
              <a:rPr lang="en-US" sz="2300" i="1" u="none" strike="noStrike" dirty="0">
                <a:solidFill>
                  <a:schemeClr val="tx1"/>
                </a:solidFill>
                <a:effectLst/>
                <a:latin typeface="+mn-lt"/>
              </a:rPr>
              <a:t> Annual Meeting</a:t>
            </a:r>
            <a:r>
              <a:rPr lang="en-US" sz="2300" i="0" u="none" strike="noStrike" dirty="0">
                <a:solidFill>
                  <a:schemeClr val="tx1"/>
                </a:solidFill>
                <a:effectLst/>
                <a:latin typeface="+mn-lt"/>
              </a:rPr>
              <a:t>, Baltimore, MD, January 29, 2024,  </a:t>
            </a:r>
            <a:r>
              <a:rPr lang="en-US" sz="2300" i="0" u="sng" strike="noStrike" dirty="0">
                <a:solidFill>
                  <a:schemeClr val="tx1"/>
                </a:solidFill>
                <a:effectLst/>
                <a:latin typeface="+mn-lt"/>
                <a:hlinkClick r:id="rId17"/>
              </a:rPr>
              <a:t>http://doi.org/10.13140/RG.2.2.18875.18729/2</a:t>
            </a:r>
            <a:r>
              <a:rPr lang="en-US" sz="2300" i="0" u="none" strike="noStrike" dirty="0">
                <a:solidFill>
                  <a:schemeClr val="tx1"/>
                </a:solidFill>
                <a:effectLst/>
                <a:latin typeface="+mn-lt"/>
              </a:rPr>
              <a:t>, </a:t>
            </a:r>
          </a:p>
          <a:p>
            <a:pPr marL="457200" indent="-457200" algn="just">
              <a:buFont typeface="Arial" panose="020B0604020202020204" pitchFamily="34" charset="0"/>
              <a:buChar char="•"/>
            </a:pPr>
            <a:r>
              <a:rPr lang="en-US" sz="2300" dirty="0">
                <a:solidFill>
                  <a:schemeClr val="tx1"/>
                </a:solidFill>
                <a:latin typeface="+mn-lt"/>
                <a:cs typeface="Times New Roman" panose="02020603050405020304" pitchFamily="18" charset="0"/>
              </a:rPr>
              <a:t>Hosseinpour, F., Kumar, N., Tran, T., &amp; </a:t>
            </a:r>
            <a:r>
              <a:rPr lang="en-US" sz="2300" dirty="0" err="1">
                <a:solidFill>
                  <a:schemeClr val="tx1"/>
                </a:solidFill>
                <a:latin typeface="+mn-lt"/>
                <a:cs typeface="Times New Roman" panose="02020603050405020304" pitchFamily="18" charset="0"/>
              </a:rPr>
              <a:t>Knipping</a:t>
            </a:r>
            <a:r>
              <a:rPr lang="en-US" sz="2300" dirty="0">
                <a:solidFill>
                  <a:schemeClr val="tx1"/>
                </a:solidFill>
                <a:latin typeface="+mn-lt"/>
                <a:cs typeface="Times New Roman" panose="02020603050405020304" pitchFamily="18" charset="0"/>
              </a:rPr>
              <a:t>, E. (2023). Using machine learning to improve the estimate of US background ozone. Atmospheric Environment, 316, 120145. </a:t>
            </a:r>
            <a:r>
              <a:rPr lang="en-US" sz="2300" dirty="0">
                <a:solidFill>
                  <a:schemeClr val="tx1"/>
                </a:solidFill>
                <a:latin typeface="+mn-lt"/>
                <a:cs typeface="Times New Roman" panose="02020603050405020304" pitchFamily="18" charset="0"/>
                <a:hlinkClick r:id="rId18"/>
              </a:rPr>
              <a:t>https://doi.org/10.1016/j.atmosenv.2023.120145 </a:t>
            </a:r>
            <a:endParaRPr lang="en-US" sz="2300" dirty="0">
              <a:solidFill>
                <a:srgbClr val="222222"/>
              </a:solidFill>
              <a:latin typeface="Calibri" panose="020F0502020204030204" pitchFamily="34" charset="0"/>
              <a:cs typeface="Calibri" panose="020F0502020204030204" pitchFamily="34" charset="0"/>
            </a:endParaRPr>
          </a:p>
        </p:txBody>
      </p:sp>
      <p:sp>
        <p:nvSpPr>
          <p:cNvPr id="56" name="Rectangle 1">
            <a:extLst>
              <a:ext uri="{FF2B5EF4-FFF2-40B4-BE49-F238E27FC236}">
                <a16:creationId xmlns:a16="http://schemas.microsoft.com/office/drawing/2014/main" id="{358FC0CE-E3FD-EBC0-6BD8-7634CDC0681C}"/>
              </a:ext>
            </a:extLst>
          </p:cNvPr>
          <p:cNvSpPr>
            <a:spLocks noChangeArrowheads="1"/>
          </p:cNvSpPr>
          <p:nvPr/>
        </p:nvSpPr>
        <p:spPr bwMode="auto">
          <a:xfrm>
            <a:off x="1034631" y="8046145"/>
            <a:ext cx="11273965" cy="9448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spcBef>
                <a:spcPct val="0"/>
              </a:spcBef>
              <a:spcAft>
                <a:spcPct val="0"/>
              </a:spcAft>
              <a:buClrTx/>
              <a:buSzTx/>
              <a:tabLst/>
            </a:pPr>
            <a:r>
              <a:rPr lang="en-US" sz="3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Wildland fires present an </a:t>
            </a:r>
            <a:r>
              <a:rPr lang="en-US" sz="3200" dirty="0">
                <a:latin typeface="Calibri" panose="020F0502020204030204" pitchFamily="34" charset="0"/>
                <a:ea typeface="Calibri" panose="020F0502020204030204" pitchFamily="34" charset="0"/>
                <a:cs typeface="Calibri" panose="020F0502020204030204" pitchFamily="34" charset="0"/>
              </a:rPr>
              <a:t>escalating challenge threat in California, with their frequency and intensity growing. These fires pose significant risks to both the environment and communities, making it crucial to better understand the complex relationships between wildfires and environmental conditions to enhance strategies for mitigation and resilience. This research aims to identify long-term patterns and the probability of wildfire occurrence in relation to various </a:t>
            </a:r>
            <a:r>
              <a:rPr lang="en-US" sz="3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environmental conditions. Various statistical analysis, pattern recognition techniques and Deep Learning techniques have been employed using ensemble of NASA’s Moderate Resolution Imaging Spectroradiometer (MODIS) </a:t>
            </a:r>
            <a:r>
              <a:rPr lang="en-US" sz="3200" dirty="0">
                <a:latin typeface="Calibri" panose="020F0502020204030204" pitchFamily="34" charset="0"/>
                <a:ea typeface="Calibri" panose="020F0502020204030204" pitchFamily="34" charset="0"/>
                <a:cs typeface="Calibri" panose="020F0502020204030204" pitchFamily="34" charset="0"/>
              </a:rPr>
              <a:t>observations, and the Gridded Surface Meteorological Big Data over 24 years of fire seasons. Machine Learning (ML), including Deep Learning  techniques are powerful tools for analyzing large, multi-variable datasets in wildfire studies, uncovering intricate patterns and relationships that may be challenging or impossible to detect with traditional methods. This study leverages ML techniques to further explore the complex </a:t>
            </a:r>
            <a:r>
              <a:rPr lang="en-US" sz="3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relationships between wildland fires and key environmental variables with greater depth and accuracy.</a:t>
            </a:r>
            <a:endParaRPr kumimoji="0" lang="en-US" altLang="en-US" sz="3200" b="0" i="0" u="none" strike="noStrike" cap="none" normalizeH="0" baseline="0" dirty="0">
              <a:ln>
                <a:noFill/>
              </a:ln>
              <a:solidFill>
                <a:schemeClr val="tx1"/>
              </a:solidFill>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9D7A6B38-4495-D05D-6328-1135206150D9}"/>
              </a:ext>
            </a:extLst>
          </p:cNvPr>
          <p:cNvSpPr txBox="1"/>
          <p:nvPr/>
        </p:nvSpPr>
        <p:spPr>
          <a:xfrm>
            <a:off x="13591417" y="30143505"/>
            <a:ext cx="14817581" cy="1569660"/>
          </a:xfrm>
          <a:prstGeom prst="rect">
            <a:avLst/>
          </a:prstGeom>
          <a:noFill/>
        </p:spPr>
        <p:txBody>
          <a:bodyPr wrap="square">
            <a:spAutoFit/>
          </a:bodyPr>
          <a:lstStyle/>
          <a:p>
            <a:pPr marL="457200" indent="-457200">
              <a:buFont typeface="Arial" panose="020B0604020202020204" pitchFamily="34" charset="0"/>
              <a:buChar char="•"/>
            </a:pPr>
            <a:r>
              <a:rPr lang="en-US" sz="3200" dirty="0">
                <a:solidFill>
                  <a:schemeClr val="tx1"/>
                </a:solidFill>
                <a:latin typeface="Calibri" panose="020F0502020204030204" pitchFamily="34" charset="0"/>
                <a:cs typeface="Calibri" panose="020F0502020204030204" pitchFamily="34" charset="0"/>
              </a:rPr>
              <a:t>The Southwestern U.S. deserts experience hot and dry conditions.</a:t>
            </a:r>
          </a:p>
          <a:p>
            <a:pPr marL="457200" indent="-457200">
              <a:buFont typeface="Arial" panose="020B0604020202020204" pitchFamily="34" charset="0"/>
              <a:buChar char="•"/>
            </a:pPr>
            <a:r>
              <a:rPr lang="en-US" sz="3200" dirty="0">
                <a:solidFill>
                  <a:schemeClr val="tx1"/>
                </a:solidFill>
                <a:latin typeface="Calibri" panose="020F0502020204030204" pitchFamily="34" charset="0"/>
                <a:cs typeface="Calibri" panose="020F0502020204030204" pitchFamily="34" charset="0"/>
              </a:rPr>
              <a:t>The mountains and parts of the Pacific Northwest remain cool and humid.</a:t>
            </a:r>
          </a:p>
          <a:p>
            <a:pPr marL="457200" indent="-457200">
              <a:buFont typeface="Arial" panose="020B0604020202020204" pitchFamily="34" charset="0"/>
              <a:buChar char="•"/>
            </a:pPr>
            <a:r>
              <a:rPr lang="en-US" sz="3200" dirty="0">
                <a:solidFill>
                  <a:schemeClr val="tx1"/>
                </a:solidFill>
                <a:latin typeface="Calibri" panose="020F0502020204030204" pitchFamily="34" charset="0"/>
                <a:cs typeface="Calibri" panose="020F0502020204030204" pitchFamily="34" charset="0"/>
              </a:rPr>
              <a:t>PM2.5 concentrations are elevated in urban areas and regions affected by wildfires.</a:t>
            </a:r>
          </a:p>
        </p:txBody>
      </p:sp>
      <p:sp>
        <p:nvSpPr>
          <p:cNvPr id="27" name="TextBox 26">
            <a:extLst>
              <a:ext uri="{FF2B5EF4-FFF2-40B4-BE49-F238E27FC236}">
                <a16:creationId xmlns:a16="http://schemas.microsoft.com/office/drawing/2014/main" id="{82633CA9-54D9-5E37-C07A-B681CF0C1330}"/>
              </a:ext>
            </a:extLst>
          </p:cNvPr>
          <p:cNvSpPr txBox="1"/>
          <p:nvPr/>
        </p:nvSpPr>
        <p:spPr>
          <a:xfrm>
            <a:off x="13442284" y="18686000"/>
            <a:ext cx="14813280" cy="914400"/>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wrap="square" anchor="ctr" anchorCtr="0">
            <a:spAutoFit/>
          </a:bodyPr>
          <a:lstStyle/>
          <a:p>
            <a:pPr>
              <a:buClr>
                <a:srgbClr val="205867"/>
              </a:buClr>
              <a:buSzPts val="4000"/>
            </a:pPr>
            <a:r>
              <a:rPr lang="en-US" sz="4800" b="1" dirty="0">
                <a:solidFill>
                  <a:schemeClr val="bg2"/>
                </a:solidFill>
                <a:latin typeface="Calibri" panose="020F0502020204030204" pitchFamily="34" charset="0"/>
                <a:ea typeface="Times New Roman"/>
                <a:cs typeface="Calibri" panose="020F0502020204030204" pitchFamily="34" charset="0"/>
                <a:sym typeface="Times New Roman"/>
              </a:rPr>
              <a:t> </a:t>
            </a:r>
            <a:r>
              <a:rPr lang="en-US" sz="4800" b="1" dirty="0">
                <a:solidFill>
                  <a:schemeClr val="bg2"/>
                </a:solidFill>
                <a:latin typeface="Calibri" panose="020F0502020204030204" pitchFamily="34" charset="0"/>
                <a:cs typeface="Calibri" panose="020F0502020204030204" pitchFamily="34" charset="0"/>
              </a:rPr>
              <a:t>Fire Season Climatology, JAS 1996-2020</a:t>
            </a:r>
          </a:p>
        </p:txBody>
      </p:sp>
      <p:grpSp>
        <p:nvGrpSpPr>
          <p:cNvPr id="36" name="Group 35">
            <a:extLst>
              <a:ext uri="{FF2B5EF4-FFF2-40B4-BE49-F238E27FC236}">
                <a16:creationId xmlns:a16="http://schemas.microsoft.com/office/drawing/2014/main" id="{05B959DB-A440-F488-5946-766D3EC55D31}"/>
              </a:ext>
            </a:extLst>
          </p:cNvPr>
          <p:cNvGrpSpPr/>
          <p:nvPr/>
        </p:nvGrpSpPr>
        <p:grpSpPr>
          <a:xfrm>
            <a:off x="14071305" y="20107493"/>
            <a:ext cx="13589295" cy="9560428"/>
            <a:chOff x="13567701" y="7476709"/>
            <a:chExt cx="7372059" cy="6412216"/>
          </a:xfrm>
        </p:grpSpPr>
        <p:pic>
          <p:nvPicPr>
            <p:cNvPr id="14" name="Picture 13" descr="A collage of different colors of the united states&#10;&#10;AI-generated content may be incorrect.">
              <a:extLst>
                <a:ext uri="{FF2B5EF4-FFF2-40B4-BE49-F238E27FC236}">
                  <a16:creationId xmlns:a16="http://schemas.microsoft.com/office/drawing/2014/main" id="{3344BD48-4B44-C88D-6EDB-5D156F4EB2B3}"/>
                </a:ext>
              </a:extLst>
            </p:cNvPr>
            <p:cNvPicPr>
              <a:picLocks noChangeAspect="1"/>
            </p:cNvPicPr>
            <p:nvPr/>
          </p:nvPicPr>
          <p:blipFill>
            <a:blip r:embed="rId19"/>
            <a:srcRect r="59811" b="49651"/>
            <a:stretch/>
          </p:blipFill>
          <p:spPr>
            <a:xfrm>
              <a:off x="13567701" y="7481247"/>
              <a:ext cx="4889093" cy="3200974"/>
            </a:xfrm>
            <a:prstGeom prst="rect">
              <a:avLst/>
            </a:prstGeom>
          </p:spPr>
        </p:pic>
        <p:pic>
          <p:nvPicPr>
            <p:cNvPr id="20" name="Picture 19" descr="A collage of different colors of the united states&#10;&#10;AI-generated content may be incorrect.">
              <a:extLst>
                <a:ext uri="{FF2B5EF4-FFF2-40B4-BE49-F238E27FC236}">
                  <a16:creationId xmlns:a16="http://schemas.microsoft.com/office/drawing/2014/main" id="{66189100-B2DD-AA3C-87ED-370EAA3E2450}"/>
                </a:ext>
              </a:extLst>
            </p:cNvPr>
            <p:cNvPicPr>
              <a:picLocks noChangeAspect="1"/>
            </p:cNvPicPr>
            <p:nvPr/>
          </p:nvPicPr>
          <p:blipFill>
            <a:blip r:embed="rId19"/>
            <a:srcRect l="59811" t="50955"/>
            <a:stretch/>
          </p:blipFill>
          <p:spPr>
            <a:xfrm>
              <a:off x="16010891" y="10759127"/>
              <a:ext cx="4889093" cy="3118054"/>
            </a:xfrm>
            <a:prstGeom prst="rect">
              <a:avLst/>
            </a:prstGeom>
          </p:spPr>
        </p:pic>
        <p:pic>
          <p:nvPicPr>
            <p:cNvPr id="24" name="Picture 23" descr="A collage of different colors of the united states&#10;&#10;AI-generated content may be incorrect.">
              <a:extLst>
                <a:ext uri="{FF2B5EF4-FFF2-40B4-BE49-F238E27FC236}">
                  <a16:creationId xmlns:a16="http://schemas.microsoft.com/office/drawing/2014/main" id="{C6316574-028C-3851-7961-29EEE094AA9F}"/>
                </a:ext>
              </a:extLst>
            </p:cNvPr>
            <p:cNvPicPr>
              <a:picLocks noChangeAspect="1"/>
            </p:cNvPicPr>
            <p:nvPr/>
          </p:nvPicPr>
          <p:blipFill>
            <a:blip r:embed="rId19"/>
            <a:srcRect l="19561" t="49632" r="59811"/>
            <a:stretch/>
          </p:blipFill>
          <p:spPr>
            <a:xfrm>
              <a:off x="13645425" y="10686759"/>
              <a:ext cx="2509416" cy="3202166"/>
            </a:xfrm>
            <a:prstGeom prst="rect">
              <a:avLst/>
            </a:prstGeom>
          </p:spPr>
        </p:pic>
        <p:pic>
          <p:nvPicPr>
            <p:cNvPr id="6" name="Picture 5" descr="A collage of different colors of the united states&#10;&#10;AI-generated content may be incorrect.">
              <a:extLst>
                <a:ext uri="{FF2B5EF4-FFF2-40B4-BE49-F238E27FC236}">
                  <a16:creationId xmlns:a16="http://schemas.microsoft.com/office/drawing/2014/main" id="{6AA4B257-C7D8-E1DE-4833-495F57E40CCA}"/>
                </a:ext>
              </a:extLst>
            </p:cNvPr>
            <p:cNvPicPr>
              <a:picLocks noChangeAspect="1"/>
            </p:cNvPicPr>
            <p:nvPr/>
          </p:nvPicPr>
          <p:blipFill>
            <a:blip r:embed="rId19"/>
            <a:srcRect t="49632" r="79372"/>
            <a:stretch/>
          </p:blipFill>
          <p:spPr>
            <a:xfrm>
              <a:off x="18430344" y="7476709"/>
              <a:ext cx="2509416" cy="3202166"/>
            </a:xfrm>
            <a:prstGeom prst="rect">
              <a:avLst/>
            </a:prstGeom>
          </p:spPr>
        </p:pic>
      </p:grpSp>
      <p:sp>
        <p:nvSpPr>
          <p:cNvPr id="37" name="Google Shape;99;p13">
            <a:extLst>
              <a:ext uri="{FF2B5EF4-FFF2-40B4-BE49-F238E27FC236}">
                <a16:creationId xmlns:a16="http://schemas.microsoft.com/office/drawing/2014/main" id="{F2C340C9-90C5-77D5-D29F-B8EC6ACBB4E7}"/>
              </a:ext>
            </a:extLst>
          </p:cNvPr>
          <p:cNvSpPr txBox="1"/>
          <p:nvPr/>
        </p:nvSpPr>
        <p:spPr>
          <a:xfrm>
            <a:off x="774928" y="18688061"/>
            <a:ext cx="11887200" cy="13807440"/>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en-US" sz="2400" b="1" u="sng" dirty="0">
              <a:solidFill>
                <a:schemeClr val="tx1"/>
              </a:solidFill>
              <a:latin typeface="Arial"/>
              <a:ea typeface="Arial"/>
              <a:cs typeface="Arial"/>
              <a:sym typeface="Arial"/>
            </a:endParaRPr>
          </a:p>
        </p:txBody>
      </p:sp>
      <p:sp>
        <p:nvSpPr>
          <p:cNvPr id="38" name="Google Shape;128;p13"/>
          <p:cNvSpPr txBox="1"/>
          <p:nvPr/>
        </p:nvSpPr>
        <p:spPr>
          <a:xfrm>
            <a:off x="738413" y="18697717"/>
            <a:ext cx="11934035" cy="830956"/>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4800" b="1" dirty="0">
                <a:solidFill>
                  <a:schemeClr val="bg2"/>
                </a:solidFill>
                <a:latin typeface="Calibri" panose="020F0502020204030204" pitchFamily="34" charset="0"/>
                <a:cs typeface="Calibri" panose="020F0502020204030204" pitchFamily="34" charset="0"/>
              </a:rPr>
              <a:t> </a:t>
            </a:r>
            <a:r>
              <a:rPr lang="en-US" sz="4800" b="1" dirty="0">
                <a:solidFill>
                  <a:schemeClr val="bg2"/>
                </a:solidFill>
                <a:latin typeface="Calibri" panose="020F0502020204030204" pitchFamily="34" charset="0"/>
                <a:cs typeface="Calibri" panose="020F0502020204030204" pitchFamily="34" charset="0"/>
              </a:rPr>
              <a:t>Fire-Weather Relationships</a:t>
            </a:r>
            <a:endParaRPr lang="en-US" altLang="en-US" sz="4800" b="1" dirty="0">
              <a:solidFill>
                <a:schemeClr val="bg2"/>
              </a:solidFill>
              <a:latin typeface="Calibri" panose="020F0502020204030204" pitchFamily="34" charset="0"/>
              <a:cs typeface="Calibri" panose="020F0502020204030204" pitchFamily="34" charset="0"/>
            </a:endParaRPr>
          </a:p>
        </p:txBody>
      </p:sp>
      <p:grpSp>
        <p:nvGrpSpPr>
          <p:cNvPr id="39" name="Group 38">
            <a:extLst>
              <a:ext uri="{FF2B5EF4-FFF2-40B4-BE49-F238E27FC236}">
                <a16:creationId xmlns:a16="http://schemas.microsoft.com/office/drawing/2014/main" id="{29BF56AF-8B8B-8811-B368-48FF96FD1885}"/>
              </a:ext>
            </a:extLst>
          </p:cNvPr>
          <p:cNvGrpSpPr/>
          <p:nvPr/>
        </p:nvGrpSpPr>
        <p:grpSpPr>
          <a:xfrm>
            <a:off x="1530002" y="19917430"/>
            <a:ext cx="10283223" cy="9533144"/>
            <a:chOff x="1169092" y="16601871"/>
            <a:chExt cx="10763827" cy="11490188"/>
          </a:xfrm>
        </p:grpSpPr>
        <p:pic>
          <p:nvPicPr>
            <p:cNvPr id="40" name="Picture 39" descr="A graph showing a diagram of energy release component&#10;&#10;AI-generated content may be incorrect.">
              <a:extLst>
                <a:ext uri="{FF2B5EF4-FFF2-40B4-BE49-F238E27FC236}">
                  <a16:creationId xmlns:a16="http://schemas.microsoft.com/office/drawing/2014/main" id="{DC427CD7-8024-92BF-6A95-BB8D101F517F}"/>
                </a:ext>
              </a:extLst>
            </p:cNvPr>
            <p:cNvPicPr>
              <a:picLocks noChangeAspect="1"/>
            </p:cNvPicPr>
            <p:nvPr/>
          </p:nvPicPr>
          <p:blipFill>
            <a:blip r:embed="rId20"/>
            <a:stretch>
              <a:fillRect/>
            </a:stretch>
          </p:blipFill>
          <p:spPr>
            <a:xfrm>
              <a:off x="1173211" y="16601871"/>
              <a:ext cx="5218867" cy="3750296"/>
            </a:xfrm>
            <a:prstGeom prst="rect">
              <a:avLst/>
            </a:prstGeom>
          </p:spPr>
        </p:pic>
        <p:pic>
          <p:nvPicPr>
            <p:cNvPr id="41" name="Picture 40" descr="A diagram of energy release component&#10;&#10;AI-generated content may be incorrect.">
              <a:extLst>
                <a:ext uri="{FF2B5EF4-FFF2-40B4-BE49-F238E27FC236}">
                  <a16:creationId xmlns:a16="http://schemas.microsoft.com/office/drawing/2014/main" id="{D5DCD267-CA77-DA14-DC29-61F7961373D2}"/>
                </a:ext>
              </a:extLst>
            </p:cNvPr>
            <p:cNvPicPr>
              <a:picLocks noChangeAspect="1"/>
            </p:cNvPicPr>
            <p:nvPr/>
          </p:nvPicPr>
          <p:blipFill>
            <a:blip r:embed="rId21"/>
            <a:stretch>
              <a:fillRect/>
            </a:stretch>
          </p:blipFill>
          <p:spPr>
            <a:xfrm>
              <a:off x="1169092" y="20466303"/>
              <a:ext cx="5222359" cy="3772221"/>
            </a:xfrm>
            <a:prstGeom prst="rect">
              <a:avLst/>
            </a:prstGeom>
          </p:spPr>
        </p:pic>
        <p:pic>
          <p:nvPicPr>
            <p:cNvPr id="42" name="Picture 41" descr="A graph showing a number of blue and orange dots&#10;&#10;AI-generated content may be incorrect.">
              <a:extLst>
                <a:ext uri="{FF2B5EF4-FFF2-40B4-BE49-F238E27FC236}">
                  <a16:creationId xmlns:a16="http://schemas.microsoft.com/office/drawing/2014/main" id="{3AE6D52A-EE9E-F0DC-CB42-0FE16D31A351}"/>
                </a:ext>
              </a:extLst>
            </p:cNvPr>
            <p:cNvPicPr>
              <a:picLocks noChangeAspect="1"/>
            </p:cNvPicPr>
            <p:nvPr/>
          </p:nvPicPr>
          <p:blipFill>
            <a:blip r:embed="rId22"/>
            <a:stretch>
              <a:fillRect/>
            </a:stretch>
          </p:blipFill>
          <p:spPr>
            <a:xfrm>
              <a:off x="6845163" y="20462093"/>
              <a:ext cx="5000200" cy="3837600"/>
            </a:xfrm>
            <a:prstGeom prst="rect">
              <a:avLst/>
            </a:prstGeom>
          </p:spPr>
        </p:pic>
        <p:pic>
          <p:nvPicPr>
            <p:cNvPr id="43" name="Picture 42" descr="A blue and orange dotted diagram&#10;&#10;AI-generated content may be incorrect.">
              <a:extLst>
                <a:ext uri="{FF2B5EF4-FFF2-40B4-BE49-F238E27FC236}">
                  <a16:creationId xmlns:a16="http://schemas.microsoft.com/office/drawing/2014/main" id="{B0548ECF-99C0-A98C-380D-17F9DCF6F5A0}"/>
                </a:ext>
              </a:extLst>
            </p:cNvPr>
            <p:cNvPicPr>
              <a:picLocks noChangeAspect="1"/>
            </p:cNvPicPr>
            <p:nvPr/>
          </p:nvPicPr>
          <p:blipFill>
            <a:blip r:embed="rId23"/>
            <a:stretch>
              <a:fillRect/>
            </a:stretch>
          </p:blipFill>
          <p:spPr>
            <a:xfrm>
              <a:off x="6781843" y="24387195"/>
              <a:ext cx="5151076" cy="3636143"/>
            </a:xfrm>
            <a:prstGeom prst="rect">
              <a:avLst/>
            </a:prstGeom>
          </p:spPr>
        </p:pic>
        <p:pic>
          <p:nvPicPr>
            <p:cNvPr id="44" name="Picture 43" descr="A blue and orange dotted diagram&#10;&#10;AI-generated content may be incorrect.">
              <a:extLst>
                <a:ext uri="{FF2B5EF4-FFF2-40B4-BE49-F238E27FC236}">
                  <a16:creationId xmlns:a16="http://schemas.microsoft.com/office/drawing/2014/main" id="{D2C5B00D-DABD-0E25-A81B-AB2B067CF734}"/>
                </a:ext>
              </a:extLst>
            </p:cNvPr>
            <p:cNvPicPr>
              <a:picLocks noChangeAspect="1"/>
            </p:cNvPicPr>
            <p:nvPr/>
          </p:nvPicPr>
          <p:blipFill>
            <a:blip r:embed="rId24"/>
            <a:stretch>
              <a:fillRect/>
            </a:stretch>
          </p:blipFill>
          <p:spPr>
            <a:xfrm>
              <a:off x="1169092" y="24396339"/>
              <a:ext cx="5218867" cy="3695720"/>
            </a:xfrm>
            <a:prstGeom prst="rect">
              <a:avLst/>
            </a:prstGeom>
          </p:spPr>
        </p:pic>
        <p:pic>
          <p:nvPicPr>
            <p:cNvPr id="46" name="Picture 45" descr="A diagram of energy release component&#10;&#10;AI-generated content may be incorrect.">
              <a:extLst>
                <a:ext uri="{FF2B5EF4-FFF2-40B4-BE49-F238E27FC236}">
                  <a16:creationId xmlns:a16="http://schemas.microsoft.com/office/drawing/2014/main" id="{3FA085B0-B058-A8C7-57CB-1984987D2B7C}"/>
                </a:ext>
              </a:extLst>
            </p:cNvPr>
            <p:cNvPicPr>
              <a:picLocks noChangeAspect="1"/>
            </p:cNvPicPr>
            <p:nvPr/>
          </p:nvPicPr>
          <p:blipFill>
            <a:blip r:embed="rId25"/>
            <a:stretch>
              <a:fillRect/>
            </a:stretch>
          </p:blipFill>
          <p:spPr>
            <a:xfrm>
              <a:off x="6845163" y="16601871"/>
              <a:ext cx="5000199" cy="3750296"/>
            </a:xfrm>
            <a:prstGeom prst="rect">
              <a:avLst/>
            </a:prstGeom>
          </p:spPr>
        </p:pic>
      </p:grpSp>
      <p:sp>
        <p:nvSpPr>
          <p:cNvPr id="47" name="TextBox 46">
            <a:extLst>
              <a:ext uri="{FF2B5EF4-FFF2-40B4-BE49-F238E27FC236}">
                <a16:creationId xmlns:a16="http://schemas.microsoft.com/office/drawing/2014/main" id="{97806EAE-1D2E-538D-006D-E2C3A916DEED}"/>
              </a:ext>
            </a:extLst>
          </p:cNvPr>
          <p:cNvSpPr txBox="1"/>
          <p:nvPr/>
        </p:nvSpPr>
        <p:spPr>
          <a:xfrm>
            <a:off x="1391581" y="29748745"/>
            <a:ext cx="10907163" cy="2431435"/>
          </a:xfrm>
          <a:prstGeom prst="rect">
            <a:avLst/>
          </a:prstGeom>
          <a:noFill/>
        </p:spPr>
        <p:txBody>
          <a:bodyPr wrap="square">
            <a:spAutoFit/>
          </a:bodyPr>
          <a:lstStyle/>
          <a:p>
            <a:pPr marL="457200" indent="-457200">
              <a:buFont typeface="Arial" panose="020B0604020202020204" pitchFamily="34" charset="0"/>
              <a:buChar char="•"/>
            </a:pPr>
            <a:r>
              <a:rPr lang="en-US" sz="3200" dirty="0">
                <a:latin typeface="Calibri" panose="020F0502020204030204" pitchFamily="34" charset="0"/>
                <a:cs typeface="Calibri" panose="020F0502020204030204" pitchFamily="34" charset="0"/>
              </a:rPr>
              <a:t>Complex, non-linear relationships exist between environmental variables that influence fire occurrence.</a:t>
            </a:r>
          </a:p>
          <a:p>
            <a:pPr marL="457200" indent="-457200" algn="just">
              <a:buFont typeface="Arial" panose="020B0604020202020204" pitchFamily="34" charset="0"/>
              <a:buChar char="•"/>
            </a:pPr>
            <a:r>
              <a:rPr lang="en-US" sz="3200" dirty="0">
                <a:latin typeface="Calibri" panose="020F0502020204030204" pitchFamily="34" charset="0"/>
                <a:cs typeface="Calibri" panose="020F0502020204030204" pitchFamily="34" charset="0"/>
              </a:rPr>
              <a:t>Deep learning can be leveraged to model these intricate relationships, improving fire prediction and risk assessment.</a:t>
            </a:r>
          </a:p>
          <a:p>
            <a:pPr algn="just"/>
            <a:endParaRPr lang="en-US" sz="2400" dirty="0">
              <a:latin typeface="Calibri" panose="020F0502020204030204" pitchFamily="34"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3015</TotalTime>
  <Words>949</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Ghazal Mehdizadeh</dc:creator>
  <cp:lastModifiedBy>Farnaz Hosseinpour</cp:lastModifiedBy>
  <cp:revision>74</cp:revision>
  <dcterms:modified xsi:type="dcterms:W3CDTF">2025-03-07T04:36:52Z</dcterms:modified>
</cp:coreProperties>
</file>