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modernComment_101_0.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handoutMasterIdLst>
    <p:handoutMasterId r:id="rId4"/>
  </p:handoutMasterIdLst>
  <p:sldIdLst>
    <p:sldId id="257" r:id="rId2"/>
  </p:sldIdLst>
  <p:sldSz cx="43891200" cy="27432000"/>
  <p:notesSz cx="6858000" cy="9144000"/>
  <p:defaultTextStyle>
    <a:defPPr>
      <a:defRPr lang="en-US"/>
    </a:defPPr>
    <a:lvl1pPr algn="l" rtl="0" eaLnBrk="0" fontAlgn="base" hangingPunct="0">
      <a:spcBef>
        <a:spcPct val="0"/>
      </a:spcBef>
      <a:spcAft>
        <a:spcPct val="0"/>
      </a:spcAft>
      <a:defRPr sz="2400" kern="1200">
        <a:solidFill>
          <a:schemeClr val="tx1"/>
        </a:solidFill>
        <a:latin typeface="Helvetica" pitchFamily="2"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2"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2"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2"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2" charset="0"/>
        <a:ea typeface="+mn-ea"/>
        <a:cs typeface="+mn-cs"/>
      </a:defRPr>
    </a:lvl5pPr>
    <a:lvl6pPr marL="2286000" algn="l" defTabSz="914400" rtl="0" eaLnBrk="1" latinLnBrk="0" hangingPunct="1">
      <a:defRPr sz="2400" kern="1200">
        <a:solidFill>
          <a:schemeClr val="tx1"/>
        </a:solidFill>
        <a:latin typeface="Helvetica" pitchFamily="2" charset="0"/>
        <a:ea typeface="+mn-ea"/>
        <a:cs typeface="+mn-cs"/>
      </a:defRPr>
    </a:lvl6pPr>
    <a:lvl7pPr marL="2743200" algn="l" defTabSz="914400" rtl="0" eaLnBrk="1" latinLnBrk="0" hangingPunct="1">
      <a:defRPr sz="2400" kern="1200">
        <a:solidFill>
          <a:schemeClr val="tx1"/>
        </a:solidFill>
        <a:latin typeface="Helvetica" pitchFamily="2" charset="0"/>
        <a:ea typeface="+mn-ea"/>
        <a:cs typeface="+mn-cs"/>
      </a:defRPr>
    </a:lvl7pPr>
    <a:lvl8pPr marL="3200400" algn="l" defTabSz="914400" rtl="0" eaLnBrk="1" latinLnBrk="0" hangingPunct="1">
      <a:defRPr sz="2400" kern="1200">
        <a:solidFill>
          <a:schemeClr val="tx1"/>
        </a:solidFill>
        <a:latin typeface="Helvetica" pitchFamily="2" charset="0"/>
        <a:ea typeface="+mn-ea"/>
        <a:cs typeface="+mn-cs"/>
      </a:defRPr>
    </a:lvl8pPr>
    <a:lvl9pPr marL="3657600" algn="l" defTabSz="914400" rtl="0" eaLnBrk="1" latinLnBrk="0" hangingPunct="1">
      <a:defRPr sz="2400" kern="1200">
        <a:solidFill>
          <a:schemeClr val="tx1"/>
        </a:solidFill>
        <a:latin typeface="Helvetica" pitchFamily="2" charset="0"/>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13824">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4778406-FB35-B78A-2953-0E25FD41BB61}" name="Jun Yong Kang" initials="JK" userId="S::junyong.kang@unlvmsoffice.onmicrosoft.com::8643b08d-fb66-4d2f-a7b7-6ec082f3df25" providerId="AD"/>
  <p188:author id="{551DB428-9DE1-4031-F6B9-E1ECCBE489BB}" name="Jun Yong Kang" initials="" userId="S::junyong.kang@unlv.edu::8643b08d-fb66-4d2f-a7b7-6ec082f3df2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415" autoAdjust="0"/>
    <p:restoredTop sz="90929"/>
  </p:normalViewPr>
  <p:slideViewPr>
    <p:cSldViewPr>
      <p:cViewPr varScale="1">
        <p:scale>
          <a:sx n="41" d="100"/>
          <a:sy n="41" d="100"/>
        </p:scale>
        <p:origin x="856" y="288"/>
      </p:cViewPr>
      <p:guideLst>
        <p:guide orient="horz" pos="8640"/>
        <p:guide pos="13824"/>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 Id="rId9" Type="http://schemas.microsoft.com/office/2018/10/relationships/authors" Target="authors.xml"/></Relationships>
</file>

<file path=ppt/comments/modernComment_101_0.xml><?xml version="1.0" encoding="utf-8"?>
<p188:cmLst xmlns:a="http://schemas.openxmlformats.org/drawingml/2006/main" xmlns:r="http://schemas.openxmlformats.org/officeDocument/2006/relationships" xmlns:p188="http://schemas.microsoft.com/office/powerpoint/2018/8/main">
  <p188:cm id="{DBB120A9-7DFA-A342-AE6F-CC8827E03BB6}" authorId="{D4778406-FB35-B78A-2953-0E25FD41BB61}" status="resolved" created="2025-02-14T21:59:51.860">
    <ac:deMkLst xmlns:ac="http://schemas.microsoft.com/office/drawing/2013/main/command">
      <pc:docMk xmlns:pc="http://schemas.microsoft.com/office/powerpoint/2013/main/command"/>
      <pc:sldMk xmlns:pc="http://schemas.microsoft.com/office/powerpoint/2013/main/command" cId="0" sldId="257"/>
      <ac:picMk id="4126" creationId="{300922F3-BE4B-23F1-FA58-825DA362B551}"/>
    </ac:deMkLst>
    <p188:txBody>
      <a:bodyPr/>
      <a:lstStyle/>
      <a:p>
        <a:r>
          <a:rPr lang="en-US"/>
          <a:t>25 h instead of 25hrs</a:t>
        </a:r>
      </a:p>
    </p188:txBody>
  </p188:cm>
  <p188:cm id="{C0C70DF6-A66B-B24D-9D02-19C2C40D6E06}" authorId="{D4778406-FB35-B78A-2953-0E25FD41BB61}" status="resolved" created="2025-02-14T21:59:55.462">
    <ac:deMkLst xmlns:ac="http://schemas.microsoft.com/office/drawing/2013/main/command">
      <pc:docMk xmlns:pc="http://schemas.microsoft.com/office/powerpoint/2013/main/command"/>
      <pc:sldMk xmlns:pc="http://schemas.microsoft.com/office/powerpoint/2013/main/command" cId="0" sldId="257"/>
      <ac:picMk id="4126" creationId="{300922F3-BE4B-23F1-FA58-825DA362B551}"/>
    </ac:deMkLst>
    <p188:txBody>
      <a:bodyPr/>
      <a:lstStyle/>
      <a:p>
        <a:r>
          <a:rPr lang="en-US"/>
          <a:t>25 h instead of 25hrs</a:t>
        </a:r>
      </a:p>
    </p188:txBody>
  </p188:cm>
  <p188:cm id="{3F2E37C4-AD41-294F-9940-A14B9E846E2F}" authorId="{D4778406-FB35-B78A-2953-0E25FD41BB61}" status="resolved" created="2025-02-14T22:00:31.134">
    <ac:deMkLst xmlns:ac="http://schemas.microsoft.com/office/drawing/2013/main/command">
      <pc:docMk xmlns:pc="http://schemas.microsoft.com/office/powerpoint/2013/main/command"/>
      <pc:sldMk xmlns:pc="http://schemas.microsoft.com/office/powerpoint/2013/main/command" cId="0" sldId="257"/>
      <ac:picMk id="4118" creationId="{928103A2-287F-0F8A-9C53-9EC35293B556}"/>
    </ac:deMkLst>
    <p188:txBody>
      <a:bodyPr/>
      <a:lstStyle/>
      <a:p>
        <a:r>
          <a:rPr lang="en-US"/>
          <a:t>LED (350 nm) instead of 350 nm
Add reaction time</a:t>
        </a:r>
      </a:p>
    </p188:txBody>
  </p188:cm>
  <p188:cm id="{D8053C65-4B2A-FB49-8D53-3B8086BF96D2}" authorId="{D4778406-FB35-B78A-2953-0E25FD41BB61}" status="resolved" created="2025-02-14T22:00:45.544">
    <ac:deMkLst xmlns:ac="http://schemas.microsoft.com/office/drawing/2013/main/command">
      <pc:docMk xmlns:pc="http://schemas.microsoft.com/office/powerpoint/2013/main/command"/>
      <pc:sldMk xmlns:pc="http://schemas.microsoft.com/office/powerpoint/2013/main/command" cId="0" sldId="257"/>
      <ac:picMk id="4126" creationId="{300922F3-BE4B-23F1-FA58-825DA362B551}"/>
    </ac:deMkLst>
    <p188:txBody>
      <a:bodyPr/>
      <a:lstStyle/>
      <a:p>
        <a:r>
          <a:rPr lang="en-US"/>
          <a:t>25 h instead of 25hrs</a:t>
        </a:r>
      </a:p>
    </p188:txBody>
  </p188:cm>
  <p188:cm id="{AEE2A4C4-020B-0E47-87ED-47D9F88AD502}" authorId="{551DB428-9DE1-4031-F6B9-E1ECCBE489BB}" status="resolved" created="2025-02-16T21:51:37.550">
    <ac:deMkLst xmlns:ac="http://schemas.microsoft.com/office/drawing/2013/main/command">
      <pc:docMk xmlns:pc="http://schemas.microsoft.com/office/powerpoint/2013/main/command"/>
      <pc:sldMk xmlns:pc="http://schemas.microsoft.com/office/powerpoint/2013/main/command" cId="0" sldId="257"/>
      <ac:picMk id="9" creationId="{F099B5B5-8669-4043-9FD5-A72A1F20EF54}"/>
    </ac:deMkLst>
    <p188:txBody>
      <a:bodyPr/>
      <a:lstStyle/>
      <a:p>
        <a:r>
          <a:rPr lang="en-US"/>
          <a:t>The first step, using 350 nm, is not blue led. Remove the blue, but just the led
</a:t>
        </a:r>
      </a:p>
    </p188:txBody>
  </p188:cm>
  <p188:cm id="{9A4C6925-423A-7A49-91B9-61AAB2B6A3DB}" authorId="{551DB428-9DE1-4031-F6B9-E1ECCBE489BB}" created="2025-02-16T21:53:00.044">
    <ac:deMkLst xmlns:ac="http://schemas.microsoft.com/office/drawing/2013/main/command">
      <pc:docMk xmlns:pc="http://schemas.microsoft.com/office/powerpoint/2013/main/command"/>
      <pc:sldMk xmlns:pc="http://schemas.microsoft.com/office/powerpoint/2013/main/command" cId="0" sldId="257"/>
      <ac:picMk id="12" creationId="{8EF53B2A-BB2D-3DCF-224B-7A663F34347E}"/>
    </ac:deMkLst>
    <p188:txBody>
      <a:bodyPr/>
      <a:lstStyle/>
      <a:p>
        <a:r>
          <a:rPr lang="en-US"/>
          <a:t>Can you arrange the text box to put the product chemdraw in the introduction?</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57BE0AF-1B51-5FE8-2613-AE8149E702B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Helvetica" charset="0"/>
              </a:defRPr>
            </a:lvl1pPr>
          </a:lstStyle>
          <a:p>
            <a:pPr>
              <a:defRPr/>
            </a:pPr>
            <a:endParaRPr lang="en-US"/>
          </a:p>
        </p:txBody>
      </p:sp>
      <p:sp>
        <p:nvSpPr>
          <p:cNvPr id="3" name="Date Placeholder 2">
            <a:extLst>
              <a:ext uri="{FF2B5EF4-FFF2-40B4-BE49-F238E27FC236}">
                <a16:creationId xmlns:a16="http://schemas.microsoft.com/office/drawing/2014/main" id="{56BA5763-ABE0-3FDE-357B-D436E383E2B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atin typeface="Helvetica" charset="0"/>
              </a:defRPr>
            </a:lvl1pPr>
          </a:lstStyle>
          <a:p>
            <a:pPr>
              <a:defRPr/>
            </a:pPr>
            <a:fld id="{4CF41AAD-DA32-6449-8056-AA0302CCBE20}" type="datetimeFigureOut">
              <a:rPr lang="en-US"/>
              <a:pPr>
                <a:defRPr/>
              </a:pPr>
              <a:t>2/24/25</a:t>
            </a:fld>
            <a:endParaRPr lang="en-US"/>
          </a:p>
        </p:txBody>
      </p:sp>
      <p:sp>
        <p:nvSpPr>
          <p:cNvPr id="4" name="Footer Placeholder 3">
            <a:extLst>
              <a:ext uri="{FF2B5EF4-FFF2-40B4-BE49-F238E27FC236}">
                <a16:creationId xmlns:a16="http://schemas.microsoft.com/office/drawing/2014/main" id="{AB1E07E0-F439-3117-A992-5F7BF78D583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atin typeface="Helvetica" charset="0"/>
              </a:defRPr>
            </a:lvl1pPr>
          </a:lstStyle>
          <a:p>
            <a:pPr>
              <a:defRPr/>
            </a:pPr>
            <a:endParaRPr lang="en-US"/>
          </a:p>
        </p:txBody>
      </p:sp>
      <p:sp>
        <p:nvSpPr>
          <p:cNvPr id="5" name="Slide Number Placeholder 4">
            <a:extLst>
              <a:ext uri="{FF2B5EF4-FFF2-40B4-BE49-F238E27FC236}">
                <a16:creationId xmlns:a16="http://schemas.microsoft.com/office/drawing/2014/main" id="{E1918622-C69E-2C94-98D2-92156B08B1A6}"/>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567512A0-0B1A-7B47-8F24-DACB1AB2144D}"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4A1FA4C-3C2E-A7F5-DF91-3F275275EE7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Helvetica" charset="0"/>
              </a:defRPr>
            </a:lvl1pPr>
          </a:lstStyle>
          <a:p>
            <a:pPr>
              <a:defRPr/>
            </a:pPr>
            <a:endParaRPr lang="en-US"/>
          </a:p>
        </p:txBody>
      </p:sp>
      <p:sp>
        <p:nvSpPr>
          <p:cNvPr id="3" name="Date Placeholder 2">
            <a:extLst>
              <a:ext uri="{FF2B5EF4-FFF2-40B4-BE49-F238E27FC236}">
                <a16:creationId xmlns:a16="http://schemas.microsoft.com/office/drawing/2014/main" id="{CE1784B8-7E20-ADB6-0F4F-B58AD6EC7BEC}"/>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Helvetica" charset="0"/>
              </a:defRPr>
            </a:lvl1pPr>
          </a:lstStyle>
          <a:p>
            <a:pPr>
              <a:defRPr/>
            </a:pPr>
            <a:fld id="{D4C9A0BF-CF15-6742-BB6A-D4A7036155F2}" type="datetimeFigureOut">
              <a:rPr lang="en-US"/>
              <a:pPr>
                <a:defRPr/>
              </a:pPr>
              <a:t>2/24/25</a:t>
            </a:fld>
            <a:endParaRPr lang="en-US"/>
          </a:p>
        </p:txBody>
      </p:sp>
      <p:sp>
        <p:nvSpPr>
          <p:cNvPr id="4" name="Slide Image Placeholder 3">
            <a:extLst>
              <a:ext uri="{FF2B5EF4-FFF2-40B4-BE49-F238E27FC236}">
                <a16:creationId xmlns:a16="http://schemas.microsoft.com/office/drawing/2014/main" id="{81835D41-F138-A311-913B-204793764555}"/>
              </a:ext>
            </a:extLst>
          </p:cNvPr>
          <p:cNvSpPr>
            <a:spLocks noGrp="1" noRot="1" noChangeAspect="1"/>
          </p:cNvSpPr>
          <p:nvPr>
            <p:ph type="sldImg" idx="2"/>
          </p:nvPr>
        </p:nvSpPr>
        <p:spPr>
          <a:xfrm>
            <a:off x="960438" y="1143000"/>
            <a:ext cx="4937125"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5807CC61-7C0B-5625-008B-79C06FCD3544}"/>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E80D7627-38B6-00C0-F3F0-DF21D7874783}"/>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Helvetica" charset="0"/>
              </a:defRPr>
            </a:lvl1pPr>
          </a:lstStyle>
          <a:p>
            <a:pPr>
              <a:defRPr/>
            </a:pPr>
            <a:endParaRPr lang="en-US"/>
          </a:p>
        </p:txBody>
      </p:sp>
      <p:sp>
        <p:nvSpPr>
          <p:cNvPr id="7" name="Slide Number Placeholder 6">
            <a:extLst>
              <a:ext uri="{FF2B5EF4-FFF2-40B4-BE49-F238E27FC236}">
                <a16:creationId xmlns:a16="http://schemas.microsoft.com/office/drawing/2014/main" id="{01FF7549-DAF3-8290-358C-B0AD4AF374C4}"/>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284ED4FF-8537-6940-ADA9-64ADAA40914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86400" y="4489450"/>
            <a:ext cx="32918400" cy="95504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5486400" y="14408150"/>
            <a:ext cx="32918400" cy="6623050"/>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114959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17838" y="1460500"/>
            <a:ext cx="37855525" cy="530225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3017838" y="7302500"/>
            <a:ext cx="37855525" cy="174053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8758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025" y="6838950"/>
            <a:ext cx="37857113" cy="11410950"/>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2994025" y="18357850"/>
            <a:ext cx="37857113" cy="6000750"/>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3143938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17838" y="1460500"/>
            <a:ext cx="37855525" cy="530225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3017838" y="7302500"/>
            <a:ext cx="18851562" cy="174053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021800" y="7302500"/>
            <a:ext cx="18851563" cy="174053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17169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2600" y="1460500"/>
            <a:ext cx="37857113" cy="5302250"/>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3022600" y="6724650"/>
            <a:ext cx="18568988" cy="3295650"/>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22600" y="10020300"/>
            <a:ext cx="18568988" cy="147383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20238" y="6724650"/>
            <a:ext cx="18659475" cy="3295650"/>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22220238" y="10020300"/>
            <a:ext cx="18659475" cy="147383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26853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17838" y="1460500"/>
            <a:ext cx="37855525" cy="530225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202728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2077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2600" y="1828800"/>
            <a:ext cx="14157325" cy="64008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18659475" y="3949700"/>
            <a:ext cx="22220238" cy="1949450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22600" y="8229600"/>
            <a:ext cx="14157325" cy="15246350"/>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633484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2600" y="1828800"/>
            <a:ext cx="14157325" cy="64008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18659475" y="3949700"/>
            <a:ext cx="22220238" cy="194945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3022600" y="8229600"/>
            <a:ext cx="14157325" cy="15246350"/>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283763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017838" y="1460500"/>
            <a:ext cx="37855525" cy="530225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3017838" y="7302500"/>
            <a:ext cx="37855525" cy="1740535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5061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10275" y="1460500"/>
            <a:ext cx="9463088" cy="23247350"/>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3017838" y="1460500"/>
            <a:ext cx="28240037" cy="2324735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38722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1">
            <a:extLst>
              <a:ext uri="{FF2B5EF4-FFF2-40B4-BE49-F238E27FC236}">
                <a16:creationId xmlns:a16="http://schemas.microsoft.com/office/drawing/2014/main" id="{25D0532A-13D3-FD55-5A08-907D0806E305}"/>
              </a:ext>
            </a:extLst>
          </p:cNvPr>
          <p:cNvSpPr>
            <a:spLocks noChangeArrowheads="1"/>
          </p:cNvSpPr>
          <p:nvPr/>
        </p:nvSpPr>
        <p:spPr bwMode="auto">
          <a:xfrm>
            <a:off x="0" y="26303288"/>
            <a:ext cx="1379538" cy="1128712"/>
          </a:xfrm>
          <a:prstGeom prst="rect">
            <a:avLst/>
          </a:prstGeom>
          <a:solidFill>
            <a:srgbClr val="C0C0C0"/>
          </a:solidFill>
          <a:ln>
            <a:noFill/>
          </a:ln>
        </p:spPr>
        <p:txBody>
          <a:bodyPr wrap="none" anchor="ctr"/>
          <a:lstStyle>
            <a:lvl1pPr>
              <a:defRPr sz="2400">
                <a:solidFill>
                  <a:schemeClr val="tx1"/>
                </a:solidFill>
                <a:latin typeface="Helvetica" pitchFamily="2" charset="0"/>
              </a:defRPr>
            </a:lvl1pPr>
            <a:lvl2pPr marL="742950" indent="-285750">
              <a:defRPr sz="2400">
                <a:solidFill>
                  <a:schemeClr val="tx1"/>
                </a:solidFill>
                <a:latin typeface="Helvetica" pitchFamily="2" charset="0"/>
              </a:defRPr>
            </a:lvl2pPr>
            <a:lvl3pPr marL="1143000" indent="-228600">
              <a:defRPr sz="2400">
                <a:solidFill>
                  <a:schemeClr val="tx1"/>
                </a:solidFill>
                <a:latin typeface="Helvetica" pitchFamily="2" charset="0"/>
              </a:defRPr>
            </a:lvl3pPr>
            <a:lvl4pPr marL="1600200" indent="-228600">
              <a:defRPr sz="2400">
                <a:solidFill>
                  <a:schemeClr val="tx1"/>
                </a:solidFill>
                <a:latin typeface="Helvetica" pitchFamily="2" charset="0"/>
              </a:defRPr>
            </a:lvl4pPr>
            <a:lvl5pPr marL="2057400" indent="-228600">
              <a:defRPr sz="2400">
                <a:solidFill>
                  <a:schemeClr val="tx1"/>
                </a:solidFill>
                <a:latin typeface="Helvetica" pitchFamily="2" charset="0"/>
              </a:defRPr>
            </a:lvl5pPr>
            <a:lvl6pPr marL="2514600" indent="-228600" eaLnBrk="0" fontAlgn="base" hangingPunct="0">
              <a:spcBef>
                <a:spcPct val="0"/>
              </a:spcBef>
              <a:spcAft>
                <a:spcPct val="0"/>
              </a:spcAft>
              <a:defRPr sz="2400">
                <a:solidFill>
                  <a:schemeClr val="tx1"/>
                </a:solidFill>
                <a:latin typeface="Helvetica" pitchFamily="2" charset="0"/>
              </a:defRPr>
            </a:lvl6pPr>
            <a:lvl7pPr marL="2971800" indent="-228600" eaLnBrk="0" fontAlgn="base" hangingPunct="0">
              <a:spcBef>
                <a:spcPct val="0"/>
              </a:spcBef>
              <a:spcAft>
                <a:spcPct val="0"/>
              </a:spcAft>
              <a:defRPr sz="2400">
                <a:solidFill>
                  <a:schemeClr val="tx1"/>
                </a:solidFill>
                <a:latin typeface="Helvetica" pitchFamily="2" charset="0"/>
              </a:defRPr>
            </a:lvl7pPr>
            <a:lvl8pPr marL="3429000" indent="-228600" eaLnBrk="0" fontAlgn="base" hangingPunct="0">
              <a:spcBef>
                <a:spcPct val="0"/>
              </a:spcBef>
              <a:spcAft>
                <a:spcPct val="0"/>
              </a:spcAft>
              <a:defRPr sz="2400">
                <a:solidFill>
                  <a:schemeClr val="tx1"/>
                </a:solidFill>
                <a:latin typeface="Helvetica" pitchFamily="2" charset="0"/>
              </a:defRPr>
            </a:lvl8pPr>
            <a:lvl9pPr marL="3886200" indent="-228600" eaLnBrk="0" fontAlgn="base" hangingPunct="0">
              <a:spcBef>
                <a:spcPct val="0"/>
              </a:spcBef>
              <a:spcAft>
                <a:spcPct val="0"/>
              </a:spcAft>
              <a:defRPr sz="2400">
                <a:solidFill>
                  <a:schemeClr val="tx1"/>
                </a:solidFill>
                <a:latin typeface="Helvetica" pitchFamily="2" charset="0"/>
              </a:defRPr>
            </a:lvl9pPr>
          </a:lstStyle>
          <a:p>
            <a:pPr>
              <a:defRPr/>
            </a:pPr>
            <a:endParaRPr lang="en-US" altLang="en-US"/>
          </a:p>
        </p:txBody>
      </p:sp>
      <p:sp>
        <p:nvSpPr>
          <p:cNvPr id="1033" name="Rectangle 9">
            <a:extLst>
              <a:ext uri="{FF2B5EF4-FFF2-40B4-BE49-F238E27FC236}">
                <a16:creationId xmlns:a16="http://schemas.microsoft.com/office/drawing/2014/main" id="{941672A6-BDAD-1DF2-BFE2-1D51DF02E412}"/>
              </a:ext>
            </a:extLst>
          </p:cNvPr>
          <p:cNvSpPr>
            <a:spLocks noChangeArrowheads="1"/>
          </p:cNvSpPr>
          <p:nvPr/>
        </p:nvSpPr>
        <p:spPr bwMode="auto">
          <a:xfrm>
            <a:off x="-417513" y="26331863"/>
            <a:ext cx="2070101" cy="1290637"/>
          </a:xfrm>
          <a:prstGeom prst="rect">
            <a:avLst/>
          </a:prstGeom>
          <a:noFill/>
          <a:ln>
            <a:noFill/>
          </a:ln>
          <a:effectLst/>
        </p:spPr>
        <p:txBody>
          <a:bodyPr lIns="407541" tIns="203769" rIns="407541" bIns="203769">
            <a:spAutoFit/>
          </a:bodyPr>
          <a:lstStyle>
            <a:lvl1pPr defTabSz="4078288">
              <a:defRPr sz="2400">
                <a:solidFill>
                  <a:schemeClr val="tx1"/>
                </a:solidFill>
                <a:latin typeface="Helvetica" pitchFamily="2" charset="0"/>
              </a:defRPr>
            </a:lvl1pPr>
            <a:lvl2pPr marL="742950" indent="-285750" defTabSz="4078288">
              <a:defRPr sz="2400">
                <a:solidFill>
                  <a:schemeClr val="tx1"/>
                </a:solidFill>
                <a:latin typeface="Helvetica" pitchFamily="2" charset="0"/>
              </a:defRPr>
            </a:lvl2pPr>
            <a:lvl3pPr marL="1143000" indent="-228600" defTabSz="4078288">
              <a:defRPr sz="2400">
                <a:solidFill>
                  <a:schemeClr val="tx1"/>
                </a:solidFill>
                <a:latin typeface="Helvetica" pitchFamily="2" charset="0"/>
              </a:defRPr>
            </a:lvl3pPr>
            <a:lvl4pPr marL="1600200" indent="-228600" defTabSz="4078288">
              <a:defRPr sz="2400">
                <a:solidFill>
                  <a:schemeClr val="tx1"/>
                </a:solidFill>
                <a:latin typeface="Helvetica" pitchFamily="2" charset="0"/>
              </a:defRPr>
            </a:lvl4pPr>
            <a:lvl5pPr marL="2057400" indent="-228600" defTabSz="4078288">
              <a:defRPr sz="2400">
                <a:solidFill>
                  <a:schemeClr val="tx1"/>
                </a:solidFill>
                <a:latin typeface="Helvetica" pitchFamily="2" charset="0"/>
              </a:defRPr>
            </a:lvl5pPr>
            <a:lvl6pPr marL="2514600" indent="-228600" defTabSz="4078288" eaLnBrk="0" fontAlgn="base" hangingPunct="0">
              <a:spcBef>
                <a:spcPct val="0"/>
              </a:spcBef>
              <a:spcAft>
                <a:spcPct val="0"/>
              </a:spcAft>
              <a:defRPr sz="2400">
                <a:solidFill>
                  <a:schemeClr val="tx1"/>
                </a:solidFill>
                <a:latin typeface="Helvetica" pitchFamily="2" charset="0"/>
              </a:defRPr>
            </a:lvl6pPr>
            <a:lvl7pPr marL="2971800" indent="-228600" defTabSz="4078288" eaLnBrk="0" fontAlgn="base" hangingPunct="0">
              <a:spcBef>
                <a:spcPct val="0"/>
              </a:spcBef>
              <a:spcAft>
                <a:spcPct val="0"/>
              </a:spcAft>
              <a:defRPr sz="2400">
                <a:solidFill>
                  <a:schemeClr val="tx1"/>
                </a:solidFill>
                <a:latin typeface="Helvetica" pitchFamily="2" charset="0"/>
              </a:defRPr>
            </a:lvl7pPr>
            <a:lvl8pPr marL="3429000" indent="-228600" defTabSz="4078288" eaLnBrk="0" fontAlgn="base" hangingPunct="0">
              <a:spcBef>
                <a:spcPct val="0"/>
              </a:spcBef>
              <a:spcAft>
                <a:spcPct val="0"/>
              </a:spcAft>
              <a:defRPr sz="2400">
                <a:solidFill>
                  <a:schemeClr val="tx1"/>
                </a:solidFill>
                <a:latin typeface="Helvetica" pitchFamily="2" charset="0"/>
              </a:defRPr>
            </a:lvl8pPr>
            <a:lvl9pPr marL="3886200" indent="-228600" defTabSz="4078288" eaLnBrk="0" fontAlgn="base" hangingPunct="0">
              <a:spcBef>
                <a:spcPct val="0"/>
              </a:spcBef>
              <a:spcAft>
                <a:spcPct val="0"/>
              </a:spcAft>
              <a:defRPr sz="2400">
                <a:solidFill>
                  <a:schemeClr val="tx1"/>
                </a:solidFill>
                <a:latin typeface="Helvetica" pitchFamily="2" charset="0"/>
              </a:defRPr>
            </a:lvl9pPr>
          </a:lstStyle>
          <a:p>
            <a:pPr algn="ctr">
              <a:defRPr/>
            </a:pPr>
            <a:fld id="{B8E0236C-5252-394E-BFD1-D9EB0C2B4004}" type="slidenum">
              <a:rPr lang="en-US" altLang="en-US" sz="5800" b="1" smtClean="0"/>
              <a:pPr algn="ctr">
                <a:defRPr/>
              </a:pPr>
              <a:t>‹#›</a:t>
            </a:fld>
            <a:endParaRPr lang="en-US" altLang="en-US" sz="6300" b="1"/>
          </a:p>
        </p:txBody>
      </p:sp>
      <p:sp>
        <p:nvSpPr>
          <p:cNvPr id="1034" name="Rectangle 10">
            <a:extLst>
              <a:ext uri="{FF2B5EF4-FFF2-40B4-BE49-F238E27FC236}">
                <a16:creationId xmlns:a16="http://schemas.microsoft.com/office/drawing/2014/main" id="{CC360CC4-C260-5A7E-3294-6A969B657766}"/>
              </a:ext>
            </a:extLst>
          </p:cNvPr>
          <p:cNvSpPr>
            <a:spLocks noChangeArrowheads="1"/>
          </p:cNvSpPr>
          <p:nvPr/>
        </p:nvSpPr>
        <p:spPr bwMode="auto">
          <a:xfrm>
            <a:off x="18761075" y="5497513"/>
            <a:ext cx="815975" cy="2052637"/>
          </a:xfrm>
          <a:prstGeom prst="rect">
            <a:avLst/>
          </a:prstGeom>
          <a:noFill/>
          <a:ln>
            <a:noFill/>
          </a:ln>
          <a:effectLst/>
        </p:spPr>
        <p:txBody>
          <a:bodyPr wrap="none" lIns="407541" tIns="203769" rIns="407541" bIns="203769">
            <a:spAutoFit/>
          </a:bodyPr>
          <a:lstStyle>
            <a:lvl1pPr defTabSz="4078288">
              <a:defRPr sz="2400">
                <a:solidFill>
                  <a:schemeClr val="tx1"/>
                </a:solidFill>
                <a:latin typeface="Helvetica" charset="0"/>
              </a:defRPr>
            </a:lvl1pPr>
            <a:lvl2pPr marL="2039938" defTabSz="4078288">
              <a:defRPr sz="2400">
                <a:solidFill>
                  <a:schemeClr val="tx1"/>
                </a:solidFill>
                <a:latin typeface="Helvetica" charset="0"/>
              </a:defRPr>
            </a:lvl2pPr>
            <a:lvl3pPr marL="4078288" defTabSz="4078288">
              <a:defRPr sz="2400">
                <a:solidFill>
                  <a:schemeClr val="tx1"/>
                </a:solidFill>
                <a:latin typeface="Helvetica" charset="0"/>
              </a:defRPr>
            </a:lvl3pPr>
            <a:lvl4pPr marL="6111875" defTabSz="4078288">
              <a:defRPr sz="2400">
                <a:solidFill>
                  <a:schemeClr val="tx1"/>
                </a:solidFill>
                <a:latin typeface="Helvetica" charset="0"/>
              </a:defRPr>
            </a:lvl4pPr>
            <a:lvl5pPr marL="8150225" defTabSz="4078288">
              <a:defRPr sz="2400">
                <a:solidFill>
                  <a:schemeClr val="tx1"/>
                </a:solidFill>
                <a:latin typeface="Helvetica" charset="0"/>
              </a:defRPr>
            </a:lvl5pPr>
            <a:lvl6pPr marL="8607425" defTabSz="4078288" eaLnBrk="0" fontAlgn="base" hangingPunct="0">
              <a:spcBef>
                <a:spcPct val="0"/>
              </a:spcBef>
              <a:spcAft>
                <a:spcPct val="0"/>
              </a:spcAft>
              <a:defRPr sz="2400">
                <a:solidFill>
                  <a:schemeClr val="tx1"/>
                </a:solidFill>
                <a:latin typeface="Helvetica" charset="0"/>
              </a:defRPr>
            </a:lvl6pPr>
            <a:lvl7pPr marL="9064625" defTabSz="4078288" eaLnBrk="0" fontAlgn="base" hangingPunct="0">
              <a:spcBef>
                <a:spcPct val="0"/>
              </a:spcBef>
              <a:spcAft>
                <a:spcPct val="0"/>
              </a:spcAft>
              <a:defRPr sz="2400">
                <a:solidFill>
                  <a:schemeClr val="tx1"/>
                </a:solidFill>
                <a:latin typeface="Helvetica" charset="0"/>
              </a:defRPr>
            </a:lvl7pPr>
            <a:lvl8pPr marL="9521825" defTabSz="4078288" eaLnBrk="0" fontAlgn="base" hangingPunct="0">
              <a:spcBef>
                <a:spcPct val="0"/>
              </a:spcBef>
              <a:spcAft>
                <a:spcPct val="0"/>
              </a:spcAft>
              <a:defRPr sz="2400">
                <a:solidFill>
                  <a:schemeClr val="tx1"/>
                </a:solidFill>
                <a:latin typeface="Helvetica" charset="0"/>
              </a:defRPr>
            </a:lvl8pPr>
            <a:lvl9pPr marL="9979025" defTabSz="4078288" eaLnBrk="0" fontAlgn="base" hangingPunct="0">
              <a:spcBef>
                <a:spcPct val="0"/>
              </a:spcBef>
              <a:spcAft>
                <a:spcPct val="0"/>
              </a:spcAft>
              <a:defRPr sz="2400">
                <a:solidFill>
                  <a:schemeClr val="tx1"/>
                </a:solidFill>
                <a:latin typeface="Helvetica" charset="0"/>
              </a:defRPr>
            </a:lvl9pPr>
          </a:lstStyle>
          <a:p>
            <a:pPr>
              <a:defRPr/>
            </a:pPr>
            <a:endParaRPr lang="x-none" altLang="x-none" sz="1080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078288" rtl="0" eaLnBrk="0" fontAlgn="base" hangingPunct="0">
        <a:spcBef>
          <a:spcPct val="0"/>
        </a:spcBef>
        <a:spcAft>
          <a:spcPct val="0"/>
        </a:spcAft>
        <a:defRPr sz="19600" kern="1200">
          <a:solidFill>
            <a:schemeClr val="tx2"/>
          </a:solidFill>
          <a:latin typeface="+mj-lt"/>
          <a:ea typeface="+mj-ea"/>
          <a:cs typeface="+mj-cs"/>
        </a:defRPr>
      </a:lvl1pPr>
      <a:lvl2pPr algn="ctr" defTabSz="4078288" rtl="0" eaLnBrk="0" fontAlgn="base" hangingPunct="0">
        <a:spcBef>
          <a:spcPct val="0"/>
        </a:spcBef>
        <a:spcAft>
          <a:spcPct val="0"/>
        </a:spcAft>
        <a:defRPr sz="19600">
          <a:solidFill>
            <a:schemeClr val="tx2"/>
          </a:solidFill>
          <a:latin typeface="Helvetica" charset="0"/>
        </a:defRPr>
      </a:lvl2pPr>
      <a:lvl3pPr algn="ctr" defTabSz="4078288" rtl="0" eaLnBrk="0" fontAlgn="base" hangingPunct="0">
        <a:spcBef>
          <a:spcPct val="0"/>
        </a:spcBef>
        <a:spcAft>
          <a:spcPct val="0"/>
        </a:spcAft>
        <a:defRPr sz="19600">
          <a:solidFill>
            <a:schemeClr val="tx2"/>
          </a:solidFill>
          <a:latin typeface="Helvetica" charset="0"/>
        </a:defRPr>
      </a:lvl3pPr>
      <a:lvl4pPr algn="ctr" defTabSz="4078288" rtl="0" eaLnBrk="0" fontAlgn="base" hangingPunct="0">
        <a:spcBef>
          <a:spcPct val="0"/>
        </a:spcBef>
        <a:spcAft>
          <a:spcPct val="0"/>
        </a:spcAft>
        <a:defRPr sz="19600">
          <a:solidFill>
            <a:schemeClr val="tx2"/>
          </a:solidFill>
          <a:latin typeface="Helvetica" charset="0"/>
        </a:defRPr>
      </a:lvl4pPr>
      <a:lvl5pPr algn="ctr" defTabSz="4078288" rtl="0" eaLnBrk="0" fontAlgn="base" hangingPunct="0">
        <a:spcBef>
          <a:spcPct val="0"/>
        </a:spcBef>
        <a:spcAft>
          <a:spcPct val="0"/>
        </a:spcAft>
        <a:defRPr sz="19600">
          <a:solidFill>
            <a:schemeClr val="tx2"/>
          </a:solidFill>
          <a:latin typeface="Helvetica" charset="0"/>
        </a:defRPr>
      </a:lvl5pPr>
      <a:lvl6pPr marL="457200" algn="ctr" defTabSz="4078288" rtl="0" fontAlgn="base">
        <a:spcBef>
          <a:spcPct val="0"/>
        </a:spcBef>
        <a:spcAft>
          <a:spcPct val="0"/>
        </a:spcAft>
        <a:defRPr sz="19600">
          <a:solidFill>
            <a:schemeClr val="tx2"/>
          </a:solidFill>
          <a:latin typeface="Helvetica" charset="0"/>
        </a:defRPr>
      </a:lvl6pPr>
      <a:lvl7pPr marL="914400" algn="ctr" defTabSz="4078288" rtl="0" fontAlgn="base">
        <a:spcBef>
          <a:spcPct val="0"/>
        </a:spcBef>
        <a:spcAft>
          <a:spcPct val="0"/>
        </a:spcAft>
        <a:defRPr sz="19600">
          <a:solidFill>
            <a:schemeClr val="tx2"/>
          </a:solidFill>
          <a:latin typeface="Helvetica" charset="0"/>
        </a:defRPr>
      </a:lvl7pPr>
      <a:lvl8pPr marL="1371600" algn="ctr" defTabSz="4078288" rtl="0" fontAlgn="base">
        <a:spcBef>
          <a:spcPct val="0"/>
        </a:spcBef>
        <a:spcAft>
          <a:spcPct val="0"/>
        </a:spcAft>
        <a:defRPr sz="19600">
          <a:solidFill>
            <a:schemeClr val="tx2"/>
          </a:solidFill>
          <a:latin typeface="Helvetica" charset="0"/>
        </a:defRPr>
      </a:lvl8pPr>
      <a:lvl9pPr marL="1828800" algn="ctr" defTabSz="4078288" rtl="0" fontAlgn="base">
        <a:spcBef>
          <a:spcPct val="0"/>
        </a:spcBef>
        <a:spcAft>
          <a:spcPct val="0"/>
        </a:spcAft>
        <a:defRPr sz="19600">
          <a:solidFill>
            <a:schemeClr val="tx2"/>
          </a:solidFill>
          <a:latin typeface="Helvetica" charset="0"/>
        </a:defRPr>
      </a:lvl9pPr>
    </p:titleStyle>
    <p:bodyStyle>
      <a:lvl1pPr marL="1528763" indent="-1528763" algn="l" defTabSz="4078288" rtl="0" eaLnBrk="0" fontAlgn="base" hangingPunct="0">
        <a:spcBef>
          <a:spcPct val="20000"/>
        </a:spcBef>
        <a:spcAft>
          <a:spcPct val="0"/>
        </a:spcAft>
        <a:buChar char="•"/>
        <a:defRPr sz="14200" kern="1200">
          <a:solidFill>
            <a:schemeClr val="tx1"/>
          </a:solidFill>
          <a:latin typeface="+mn-lt"/>
          <a:ea typeface="+mn-ea"/>
          <a:cs typeface="+mn-cs"/>
        </a:defRPr>
      </a:lvl1pPr>
      <a:lvl2pPr marL="3309938" indent="-1270000" algn="l" defTabSz="4078288" rtl="0" eaLnBrk="0" fontAlgn="base" hangingPunct="0">
        <a:spcBef>
          <a:spcPct val="20000"/>
        </a:spcBef>
        <a:spcAft>
          <a:spcPct val="0"/>
        </a:spcAft>
        <a:buChar char="–"/>
        <a:defRPr sz="12500" kern="1200">
          <a:solidFill>
            <a:schemeClr val="tx1"/>
          </a:solidFill>
          <a:latin typeface="+mn-lt"/>
          <a:ea typeface="+mn-ea"/>
          <a:cs typeface="+mn-cs"/>
        </a:defRPr>
      </a:lvl2pPr>
      <a:lvl3pPr marL="5091113" indent="-1012825" algn="l" defTabSz="4078288" rtl="0" eaLnBrk="0" fontAlgn="base" hangingPunct="0">
        <a:spcBef>
          <a:spcPct val="20000"/>
        </a:spcBef>
        <a:spcAft>
          <a:spcPct val="0"/>
        </a:spcAft>
        <a:buChar char="•"/>
        <a:defRPr sz="10800" kern="1200">
          <a:solidFill>
            <a:schemeClr val="tx1"/>
          </a:solidFill>
          <a:latin typeface="+mn-lt"/>
          <a:ea typeface="+mn-ea"/>
          <a:cs typeface="+mn-cs"/>
        </a:defRPr>
      </a:lvl3pPr>
      <a:lvl4pPr marL="7131050" indent="-1019175" algn="l" defTabSz="4078288" rtl="0" eaLnBrk="0" fontAlgn="base" hangingPunct="0">
        <a:spcBef>
          <a:spcPct val="20000"/>
        </a:spcBef>
        <a:spcAft>
          <a:spcPct val="0"/>
        </a:spcAft>
        <a:buChar char="–"/>
        <a:defRPr sz="8800" kern="1200">
          <a:solidFill>
            <a:schemeClr val="tx1"/>
          </a:solidFill>
          <a:latin typeface="+mn-lt"/>
          <a:ea typeface="+mn-ea"/>
          <a:cs typeface="+mn-cs"/>
        </a:defRPr>
      </a:lvl4pPr>
      <a:lvl5pPr marL="9170988" indent="-1020763" algn="l" defTabSz="4078288" rtl="0" eaLnBrk="0" fontAlgn="base" hangingPunct="0">
        <a:spcBef>
          <a:spcPct val="20000"/>
        </a:spcBef>
        <a:spcAft>
          <a:spcPct val="0"/>
        </a:spcAft>
        <a:buChar char="»"/>
        <a:defRPr sz="8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emf"/><Relationship Id="rId13" Type="http://schemas.openxmlformats.org/officeDocument/2006/relationships/image" Target="../media/image11.emf"/><Relationship Id="rId3" Type="http://schemas.openxmlformats.org/officeDocument/2006/relationships/image" Target="../media/image1.emf"/><Relationship Id="rId7" Type="http://schemas.openxmlformats.org/officeDocument/2006/relationships/image" Target="../media/image5.emf"/><Relationship Id="rId12" Type="http://schemas.openxmlformats.org/officeDocument/2006/relationships/image" Target="../media/image10.emf"/><Relationship Id="rId2" Type="http://schemas.microsoft.com/office/2018/10/relationships/comments" Target="../comments/modernComment_101_0.xml"/><Relationship Id="rId1" Type="http://schemas.openxmlformats.org/officeDocument/2006/relationships/slideLayout" Target="../slideLayouts/slideLayout2.xml"/><Relationship Id="rId6" Type="http://schemas.openxmlformats.org/officeDocument/2006/relationships/image" Target="../media/image4.emf"/><Relationship Id="rId11" Type="http://schemas.openxmlformats.org/officeDocument/2006/relationships/image" Target="../media/image9.png"/><Relationship Id="rId5" Type="http://schemas.openxmlformats.org/officeDocument/2006/relationships/image" Target="../media/image3.emf"/><Relationship Id="rId10" Type="http://schemas.openxmlformats.org/officeDocument/2006/relationships/image" Target="../media/image8.emf"/><Relationship Id="rId4" Type="http://schemas.openxmlformats.org/officeDocument/2006/relationships/image" Target="../media/image2.emf"/><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12CA4F3-F596-CC42-9C88-1C408956CD9E}"/>
              </a:ext>
            </a:extLst>
          </p:cNvPr>
          <p:cNvPicPr>
            <a:picLocks noChangeAspect="1"/>
          </p:cNvPicPr>
          <p:nvPr/>
        </p:nvPicPr>
        <p:blipFill>
          <a:blip r:embed="rId3"/>
          <a:stretch>
            <a:fillRect/>
          </a:stretch>
        </p:blipFill>
        <p:spPr>
          <a:xfrm>
            <a:off x="16396465" y="13591780"/>
            <a:ext cx="11158249" cy="1956316"/>
          </a:xfrm>
          <a:prstGeom prst="rect">
            <a:avLst/>
          </a:prstGeom>
        </p:spPr>
      </p:pic>
      <p:pic>
        <p:nvPicPr>
          <p:cNvPr id="3" name="Picture 2">
            <a:extLst>
              <a:ext uri="{FF2B5EF4-FFF2-40B4-BE49-F238E27FC236}">
                <a16:creationId xmlns:a16="http://schemas.microsoft.com/office/drawing/2014/main" id="{4D561419-FFA0-EF42-9CF1-AA964B857554}"/>
              </a:ext>
            </a:extLst>
          </p:cNvPr>
          <p:cNvPicPr>
            <a:picLocks noChangeAspect="1"/>
          </p:cNvPicPr>
          <p:nvPr/>
        </p:nvPicPr>
        <p:blipFill>
          <a:blip r:embed="rId4"/>
          <a:stretch>
            <a:fillRect/>
          </a:stretch>
        </p:blipFill>
        <p:spPr>
          <a:xfrm>
            <a:off x="15453955" y="6051619"/>
            <a:ext cx="12941391" cy="4477612"/>
          </a:xfrm>
          <a:prstGeom prst="rect">
            <a:avLst/>
          </a:prstGeom>
        </p:spPr>
      </p:pic>
      <p:sp>
        <p:nvSpPr>
          <p:cNvPr id="4097" name="Rectangle 200">
            <a:extLst>
              <a:ext uri="{FF2B5EF4-FFF2-40B4-BE49-F238E27FC236}">
                <a16:creationId xmlns:a16="http://schemas.microsoft.com/office/drawing/2014/main" id="{B812118B-213C-3E7C-7BDB-8CB55D19E4DB}"/>
              </a:ext>
            </a:extLst>
          </p:cNvPr>
          <p:cNvSpPr>
            <a:spLocks noChangeArrowheads="1"/>
          </p:cNvSpPr>
          <p:nvPr/>
        </p:nvSpPr>
        <p:spPr bwMode="auto">
          <a:xfrm>
            <a:off x="11461750" y="2378075"/>
            <a:ext cx="20967700"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Helvetica" pitchFamily="2" charset="0"/>
              </a:defRPr>
            </a:lvl1pPr>
            <a:lvl2pPr marL="742950" indent="-285750">
              <a:defRPr sz="2400">
                <a:solidFill>
                  <a:schemeClr val="tx1"/>
                </a:solidFill>
                <a:latin typeface="Helvetica" pitchFamily="2" charset="0"/>
              </a:defRPr>
            </a:lvl2pPr>
            <a:lvl3pPr marL="1143000" indent="-228600">
              <a:defRPr sz="2400">
                <a:solidFill>
                  <a:schemeClr val="tx1"/>
                </a:solidFill>
                <a:latin typeface="Helvetica" pitchFamily="2" charset="0"/>
              </a:defRPr>
            </a:lvl3pPr>
            <a:lvl4pPr marL="1600200" indent="-228600">
              <a:defRPr sz="2400">
                <a:solidFill>
                  <a:schemeClr val="tx1"/>
                </a:solidFill>
                <a:latin typeface="Helvetica" pitchFamily="2" charset="0"/>
              </a:defRPr>
            </a:lvl4pPr>
            <a:lvl5pPr marL="2057400" indent="-228600">
              <a:defRPr sz="2400">
                <a:solidFill>
                  <a:schemeClr val="tx1"/>
                </a:solidFill>
                <a:latin typeface="Helvetica" pitchFamily="2" charset="0"/>
              </a:defRPr>
            </a:lvl5pPr>
            <a:lvl6pPr marL="2514600" indent="-228600" eaLnBrk="0" fontAlgn="base" hangingPunct="0">
              <a:spcBef>
                <a:spcPct val="0"/>
              </a:spcBef>
              <a:spcAft>
                <a:spcPct val="0"/>
              </a:spcAft>
              <a:defRPr sz="2400">
                <a:solidFill>
                  <a:schemeClr val="tx1"/>
                </a:solidFill>
                <a:latin typeface="Helvetica" pitchFamily="2" charset="0"/>
              </a:defRPr>
            </a:lvl6pPr>
            <a:lvl7pPr marL="2971800" indent="-228600" eaLnBrk="0" fontAlgn="base" hangingPunct="0">
              <a:spcBef>
                <a:spcPct val="0"/>
              </a:spcBef>
              <a:spcAft>
                <a:spcPct val="0"/>
              </a:spcAft>
              <a:defRPr sz="2400">
                <a:solidFill>
                  <a:schemeClr val="tx1"/>
                </a:solidFill>
                <a:latin typeface="Helvetica" pitchFamily="2" charset="0"/>
              </a:defRPr>
            </a:lvl7pPr>
            <a:lvl8pPr marL="3429000" indent="-228600" eaLnBrk="0" fontAlgn="base" hangingPunct="0">
              <a:spcBef>
                <a:spcPct val="0"/>
              </a:spcBef>
              <a:spcAft>
                <a:spcPct val="0"/>
              </a:spcAft>
              <a:defRPr sz="2400">
                <a:solidFill>
                  <a:schemeClr val="tx1"/>
                </a:solidFill>
                <a:latin typeface="Helvetica" pitchFamily="2" charset="0"/>
              </a:defRPr>
            </a:lvl8pPr>
            <a:lvl9pPr marL="3886200" indent="-228600" eaLnBrk="0" fontAlgn="base" hangingPunct="0">
              <a:spcBef>
                <a:spcPct val="0"/>
              </a:spcBef>
              <a:spcAft>
                <a:spcPct val="0"/>
              </a:spcAft>
              <a:defRPr sz="2400">
                <a:solidFill>
                  <a:schemeClr val="tx1"/>
                </a:solidFill>
                <a:latin typeface="Helvetica" pitchFamily="2" charset="0"/>
              </a:defRPr>
            </a:lvl9pPr>
          </a:lstStyle>
          <a:p>
            <a:pPr algn="ctr"/>
            <a:r>
              <a:rPr lang="en-US" altLang="en-US" sz="6000" dirty="0">
                <a:solidFill>
                  <a:srgbClr val="000000"/>
                </a:solidFill>
              </a:rPr>
              <a:t>Jonathan Le - University of Nevada Las Vegas, Student</a:t>
            </a:r>
          </a:p>
          <a:p>
            <a:pPr algn="ctr"/>
            <a:r>
              <a:rPr lang="en-US" altLang="en-US" sz="6000" dirty="0">
                <a:solidFill>
                  <a:srgbClr val="000000"/>
                </a:solidFill>
              </a:rPr>
              <a:t>Dr. Jun Yong Kang - University of Nevada Las Vegas, Mentor</a:t>
            </a:r>
          </a:p>
        </p:txBody>
      </p:sp>
      <p:sp>
        <p:nvSpPr>
          <p:cNvPr id="4098" name="Rectangle 73">
            <a:extLst>
              <a:ext uri="{FF2B5EF4-FFF2-40B4-BE49-F238E27FC236}">
                <a16:creationId xmlns:a16="http://schemas.microsoft.com/office/drawing/2014/main" id="{46E33ED9-64EC-14AE-6D06-D6CF91D9124E}"/>
              </a:ext>
            </a:extLst>
          </p:cNvPr>
          <p:cNvSpPr>
            <a:spLocks noChangeArrowheads="1"/>
          </p:cNvSpPr>
          <p:nvPr/>
        </p:nvSpPr>
        <p:spPr bwMode="auto">
          <a:xfrm>
            <a:off x="15201900" y="11430000"/>
            <a:ext cx="13487400" cy="15240000"/>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Helvetica" pitchFamily="2" charset="0"/>
              </a:defRPr>
            </a:lvl1pPr>
            <a:lvl2pPr marL="742950" indent="-285750">
              <a:defRPr sz="2400">
                <a:solidFill>
                  <a:schemeClr val="tx1"/>
                </a:solidFill>
                <a:latin typeface="Helvetica" pitchFamily="2" charset="0"/>
              </a:defRPr>
            </a:lvl2pPr>
            <a:lvl3pPr marL="1143000" indent="-228600">
              <a:defRPr sz="2400">
                <a:solidFill>
                  <a:schemeClr val="tx1"/>
                </a:solidFill>
                <a:latin typeface="Helvetica" pitchFamily="2" charset="0"/>
              </a:defRPr>
            </a:lvl3pPr>
            <a:lvl4pPr marL="1600200" indent="-228600">
              <a:defRPr sz="2400">
                <a:solidFill>
                  <a:schemeClr val="tx1"/>
                </a:solidFill>
                <a:latin typeface="Helvetica" pitchFamily="2" charset="0"/>
              </a:defRPr>
            </a:lvl4pPr>
            <a:lvl5pPr marL="2057400" indent="-228600">
              <a:defRPr sz="2400">
                <a:solidFill>
                  <a:schemeClr val="tx1"/>
                </a:solidFill>
                <a:latin typeface="Helvetica" pitchFamily="2" charset="0"/>
              </a:defRPr>
            </a:lvl5pPr>
            <a:lvl6pPr marL="2514600" indent="-228600" eaLnBrk="0" fontAlgn="base" hangingPunct="0">
              <a:spcBef>
                <a:spcPct val="0"/>
              </a:spcBef>
              <a:spcAft>
                <a:spcPct val="0"/>
              </a:spcAft>
              <a:defRPr sz="2400">
                <a:solidFill>
                  <a:schemeClr val="tx1"/>
                </a:solidFill>
                <a:latin typeface="Helvetica" pitchFamily="2" charset="0"/>
              </a:defRPr>
            </a:lvl6pPr>
            <a:lvl7pPr marL="2971800" indent="-228600" eaLnBrk="0" fontAlgn="base" hangingPunct="0">
              <a:spcBef>
                <a:spcPct val="0"/>
              </a:spcBef>
              <a:spcAft>
                <a:spcPct val="0"/>
              </a:spcAft>
              <a:defRPr sz="2400">
                <a:solidFill>
                  <a:schemeClr val="tx1"/>
                </a:solidFill>
                <a:latin typeface="Helvetica" pitchFamily="2" charset="0"/>
              </a:defRPr>
            </a:lvl7pPr>
            <a:lvl8pPr marL="3429000" indent="-228600" eaLnBrk="0" fontAlgn="base" hangingPunct="0">
              <a:spcBef>
                <a:spcPct val="0"/>
              </a:spcBef>
              <a:spcAft>
                <a:spcPct val="0"/>
              </a:spcAft>
              <a:defRPr sz="2400">
                <a:solidFill>
                  <a:schemeClr val="tx1"/>
                </a:solidFill>
                <a:latin typeface="Helvetica" pitchFamily="2" charset="0"/>
              </a:defRPr>
            </a:lvl8pPr>
            <a:lvl9pPr marL="3886200" indent="-228600" eaLnBrk="0" fontAlgn="base" hangingPunct="0">
              <a:spcBef>
                <a:spcPct val="0"/>
              </a:spcBef>
              <a:spcAft>
                <a:spcPct val="0"/>
              </a:spcAft>
              <a:defRPr sz="2400">
                <a:solidFill>
                  <a:schemeClr val="tx1"/>
                </a:solidFill>
                <a:latin typeface="Helvetica" pitchFamily="2" charset="0"/>
              </a:defRPr>
            </a:lvl9pPr>
          </a:lstStyle>
          <a:p>
            <a:endParaRPr lang="en-US" altLang="en-US"/>
          </a:p>
        </p:txBody>
      </p:sp>
      <p:sp>
        <p:nvSpPr>
          <p:cNvPr id="4099" name="Rectangle 75">
            <a:extLst>
              <a:ext uri="{FF2B5EF4-FFF2-40B4-BE49-F238E27FC236}">
                <a16:creationId xmlns:a16="http://schemas.microsoft.com/office/drawing/2014/main" id="{19104DF7-BDED-72DB-7C4F-A81B8FFCE19D}"/>
              </a:ext>
            </a:extLst>
          </p:cNvPr>
          <p:cNvSpPr>
            <a:spLocks noChangeArrowheads="1"/>
          </p:cNvSpPr>
          <p:nvPr/>
        </p:nvSpPr>
        <p:spPr bwMode="auto">
          <a:xfrm>
            <a:off x="29144946" y="4953000"/>
            <a:ext cx="13755654" cy="10820400"/>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Helvetica" pitchFamily="2" charset="0"/>
              </a:defRPr>
            </a:lvl1pPr>
            <a:lvl2pPr marL="742950" indent="-285750">
              <a:defRPr sz="2400">
                <a:solidFill>
                  <a:schemeClr val="tx1"/>
                </a:solidFill>
                <a:latin typeface="Helvetica" pitchFamily="2" charset="0"/>
              </a:defRPr>
            </a:lvl2pPr>
            <a:lvl3pPr marL="1143000" indent="-228600">
              <a:defRPr sz="2400">
                <a:solidFill>
                  <a:schemeClr val="tx1"/>
                </a:solidFill>
                <a:latin typeface="Helvetica" pitchFamily="2" charset="0"/>
              </a:defRPr>
            </a:lvl3pPr>
            <a:lvl4pPr marL="1600200" indent="-228600">
              <a:defRPr sz="2400">
                <a:solidFill>
                  <a:schemeClr val="tx1"/>
                </a:solidFill>
                <a:latin typeface="Helvetica" pitchFamily="2" charset="0"/>
              </a:defRPr>
            </a:lvl4pPr>
            <a:lvl5pPr marL="2057400" indent="-228600">
              <a:defRPr sz="2400">
                <a:solidFill>
                  <a:schemeClr val="tx1"/>
                </a:solidFill>
                <a:latin typeface="Helvetica" pitchFamily="2" charset="0"/>
              </a:defRPr>
            </a:lvl5pPr>
            <a:lvl6pPr marL="2514600" indent="-228600" eaLnBrk="0" fontAlgn="base" hangingPunct="0">
              <a:spcBef>
                <a:spcPct val="0"/>
              </a:spcBef>
              <a:spcAft>
                <a:spcPct val="0"/>
              </a:spcAft>
              <a:defRPr sz="2400">
                <a:solidFill>
                  <a:schemeClr val="tx1"/>
                </a:solidFill>
                <a:latin typeface="Helvetica" pitchFamily="2" charset="0"/>
              </a:defRPr>
            </a:lvl6pPr>
            <a:lvl7pPr marL="2971800" indent="-228600" eaLnBrk="0" fontAlgn="base" hangingPunct="0">
              <a:spcBef>
                <a:spcPct val="0"/>
              </a:spcBef>
              <a:spcAft>
                <a:spcPct val="0"/>
              </a:spcAft>
              <a:defRPr sz="2400">
                <a:solidFill>
                  <a:schemeClr val="tx1"/>
                </a:solidFill>
                <a:latin typeface="Helvetica" pitchFamily="2" charset="0"/>
              </a:defRPr>
            </a:lvl7pPr>
            <a:lvl8pPr marL="3429000" indent="-228600" eaLnBrk="0" fontAlgn="base" hangingPunct="0">
              <a:spcBef>
                <a:spcPct val="0"/>
              </a:spcBef>
              <a:spcAft>
                <a:spcPct val="0"/>
              </a:spcAft>
              <a:defRPr sz="2400">
                <a:solidFill>
                  <a:schemeClr val="tx1"/>
                </a:solidFill>
                <a:latin typeface="Helvetica" pitchFamily="2" charset="0"/>
              </a:defRPr>
            </a:lvl8pPr>
            <a:lvl9pPr marL="3886200" indent="-228600" eaLnBrk="0" fontAlgn="base" hangingPunct="0">
              <a:spcBef>
                <a:spcPct val="0"/>
              </a:spcBef>
              <a:spcAft>
                <a:spcPct val="0"/>
              </a:spcAft>
              <a:defRPr sz="2400">
                <a:solidFill>
                  <a:schemeClr val="tx1"/>
                </a:solidFill>
                <a:latin typeface="Helvetica" pitchFamily="2" charset="0"/>
              </a:defRPr>
            </a:lvl9pPr>
          </a:lstStyle>
          <a:p>
            <a:endParaRPr lang="en-US" altLang="en-US"/>
          </a:p>
        </p:txBody>
      </p:sp>
      <p:sp>
        <p:nvSpPr>
          <p:cNvPr id="4100" name="Rectangle 76">
            <a:extLst>
              <a:ext uri="{FF2B5EF4-FFF2-40B4-BE49-F238E27FC236}">
                <a16:creationId xmlns:a16="http://schemas.microsoft.com/office/drawing/2014/main" id="{D2F6A489-1B55-35AE-B70C-D44B1A892031}"/>
              </a:ext>
            </a:extLst>
          </p:cNvPr>
          <p:cNvSpPr>
            <a:spLocks noChangeArrowheads="1"/>
          </p:cNvSpPr>
          <p:nvPr/>
        </p:nvSpPr>
        <p:spPr bwMode="auto">
          <a:xfrm>
            <a:off x="990600" y="4953000"/>
            <a:ext cx="13735018" cy="6838950"/>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Helvetica" pitchFamily="2" charset="0"/>
              </a:defRPr>
            </a:lvl1pPr>
            <a:lvl2pPr marL="742950" indent="-285750">
              <a:defRPr sz="2400">
                <a:solidFill>
                  <a:schemeClr val="tx1"/>
                </a:solidFill>
                <a:latin typeface="Helvetica" pitchFamily="2" charset="0"/>
              </a:defRPr>
            </a:lvl2pPr>
            <a:lvl3pPr marL="1143000" indent="-228600">
              <a:defRPr sz="2400">
                <a:solidFill>
                  <a:schemeClr val="tx1"/>
                </a:solidFill>
                <a:latin typeface="Helvetica" pitchFamily="2" charset="0"/>
              </a:defRPr>
            </a:lvl3pPr>
            <a:lvl4pPr marL="1600200" indent="-228600">
              <a:defRPr sz="2400">
                <a:solidFill>
                  <a:schemeClr val="tx1"/>
                </a:solidFill>
                <a:latin typeface="Helvetica" pitchFamily="2" charset="0"/>
              </a:defRPr>
            </a:lvl4pPr>
            <a:lvl5pPr marL="2057400" indent="-228600">
              <a:defRPr sz="2400">
                <a:solidFill>
                  <a:schemeClr val="tx1"/>
                </a:solidFill>
                <a:latin typeface="Helvetica" pitchFamily="2" charset="0"/>
              </a:defRPr>
            </a:lvl5pPr>
            <a:lvl6pPr marL="2514600" indent="-228600" eaLnBrk="0" fontAlgn="base" hangingPunct="0">
              <a:spcBef>
                <a:spcPct val="0"/>
              </a:spcBef>
              <a:spcAft>
                <a:spcPct val="0"/>
              </a:spcAft>
              <a:defRPr sz="2400">
                <a:solidFill>
                  <a:schemeClr val="tx1"/>
                </a:solidFill>
                <a:latin typeface="Helvetica" pitchFamily="2" charset="0"/>
              </a:defRPr>
            </a:lvl6pPr>
            <a:lvl7pPr marL="2971800" indent="-228600" eaLnBrk="0" fontAlgn="base" hangingPunct="0">
              <a:spcBef>
                <a:spcPct val="0"/>
              </a:spcBef>
              <a:spcAft>
                <a:spcPct val="0"/>
              </a:spcAft>
              <a:defRPr sz="2400">
                <a:solidFill>
                  <a:schemeClr val="tx1"/>
                </a:solidFill>
                <a:latin typeface="Helvetica" pitchFamily="2" charset="0"/>
              </a:defRPr>
            </a:lvl7pPr>
            <a:lvl8pPr marL="3429000" indent="-228600" eaLnBrk="0" fontAlgn="base" hangingPunct="0">
              <a:spcBef>
                <a:spcPct val="0"/>
              </a:spcBef>
              <a:spcAft>
                <a:spcPct val="0"/>
              </a:spcAft>
              <a:defRPr sz="2400">
                <a:solidFill>
                  <a:schemeClr val="tx1"/>
                </a:solidFill>
                <a:latin typeface="Helvetica" pitchFamily="2" charset="0"/>
              </a:defRPr>
            </a:lvl8pPr>
            <a:lvl9pPr marL="3886200" indent="-228600" eaLnBrk="0" fontAlgn="base" hangingPunct="0">
              <a:spcBef>
                <a:spcPct val="0"/>
              </a:spcBef>
              <a:spcAft>
                <a:spcPct val="0"/>
              </a:spcAft>
              <a:defRPr sz="2400">
                <a:solidFill>
                  <a:schemeClr val="tx1"/>
                </a:solidFill>
                <a:latin typeface="Helvetica" pitchFamily="2" charset="0"/>
              </a:defRPr>
            </a:lvl9pPr>
          </a:lstStyle>
          <a:p>
            <a:endParaRPr lang="en-US" altLang="en-US"/>
          </a:p>
        </p:txBody>
      </p:sp>
      <p:sp>
        <p:nvSpPr>
          <p:cNvPr id="4101" name="Rectangle 77">
            <a:extLst>
              <a:ext uri="{FF2B5EF4-FFF2-40B4-BE49-F238E27FC236}">
                <a16:creationId xmlns:a16="http://schemas.microsoft.com/office/drawing/2014/main" id="{8B726067-8469-4075-8174-525DBE4A7392}"/>
              </a:ext>
            </a:extLst>
          </p:cNvPr>
          <p:cNvSpPr>
            <a:spLocks noChangeArrowheads="1"/>
          </p:cNvSpPr>
          <p:nvPr/>
        </p:nvSpPr>
        <p:spPr bwMode="auto">
          <a:xfrm>
            <a:off x="15203488" y="4953000"/>
            <a:ext cx="13487400" cy="5995988"/>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Helvetica" pitchFamily="2" charset="0"/>
              </a:defRPr>
            </a:lvl1pPr>
            <a:lvl2pPr marL="742950" indent="-285750">
              <a:defRPr sz="2400">
                <a:solidFill>
                  <a:schemeClr val="tx1"/>
                </a:solidFill>
                <a:latin typeface="Helvetica" pitchFamily="2" charset="0"/>
              </a:defRPr>
            </a:lvl2pPr>
            <a:lvl3pPr marL="1143000" indent="-228600">
              <a:defRPr sz="2400">
                <a:solidFill>
                  <a:schemeClr val="tx1"/>
                </a:solidFill>
                <a:latin typeface="Helvetica" pitchFamily="2" charset="0"/>
              </a:defRPr>
            </a:lvl3pPr>
            <a:lvl4pPr marL="1600200" indent="-228600">
              <a:defRPr sz="2400">
                <a:solidFill>
                  <a:schemeClr val="tx1"/>
                </a:solidFill>
                <a:latin typeface="Helvetica" pitchFamily="2" charset="0"/>
              </a:defRPr>
            </a:lvl4pPr>
            <a:lvl5pPr marL="2057400" indent="-228600">
              <a:defRPr sz="2400">
                <a:solidFill>
                  <a:schemeClr val="tx1"/>
                </a:solidFill>
                <a:latin typeface="Helvetica" pitchFamily="2" charset="0"/>
              </a:defRPr>
            </a:lvl5pPr>
            <a:lvl6pPr marL="2514600" indent="-228600" eaLnBrk="0" fontAlgn="base" hangingPunct="0">
              <a:spcBef>
                <a:spcPct val="0"/>
              </a:spcBef>
              <a:spcAft>
                <a:spcPct val="0"/>
              </a:spcAft>
              <a:defRPr sz="2400">
                <a:solidFill>
                  <a:schemeClr val="tx1"/>
                </a:solidFill>
                <a:latin typeface="Helvetica" pitchFamily="2" charset="0"/>
              </a:defRPr>
            </a:lvl6pPr>
            <a:lvl7pPr marL="2971800" indent="-228600" eaLnBrk="0" fontAlgn="base" hangingPunct="0">
              <a:spcBef>
                <a:spcPct val="0"/>
              </a:spcBef>
              <a:spcAft>
                <a:spcPct val="0"/>
              </a:spcAft>
              <a:defRPr sz="2400">
                <a:solidFill>
                  <a:schemeClr val="tx1"/>
                </a:solidFill>
                <a:latin typeface="Helvetica" pitchFamily="2" charset="0"/>
              </a:defRPr>
            </a:lvl7pPr>
            <a:lvl8pPr marL="3429000" indent="-228600" eaLnBrk="0" fontAlgn="base" hangingPunct="0">
              <a:spcBef>
                <a:spcPct val="0"/>
              </a:spcBef>
              <a:spcAft>
                <a:spcPct val="0"/>
              </a:spcAft>
              <a:defRPr sz="2400">
                <a:solidFill>
                  <a:schemeClr val="tx1"/>
                </a:solidFill>
                <a:latin typeface="Helvetica" pitchFamily="2" charset="0"/>
              </a:defRPr>
            </a:lvl8pPr>
            <a:lvl9pPr marL="3886200" indent="-228600" eaLnBrk="0" fontAlgn="base" hangingPunct="0">
              <a:spcBef>
                <a:spcPct val="0"/>
              </a:spcBef>
              <a:spcAft>
                <a:spcPct val="0"/>
              </a:spcAft>
              <a:defRPr sz="2400">
                <a:solidFill>
                  <a:schemeClr val="tx1"/>
                </a:solidFill>
                <a:latin typeface="Helvetica" pitchFamily="2" charset="0"/>
              </a:defRPr>
            </a:lvl9pPr>
          </a:lstStyle>
          <a:p>
            <a:endParaRPr lang="en-US" altLang="en-US"/>
          </a:p>
        </p:txBody>
      </p:sp>
      <p:sp>
        <p:nvSpPr>
          <p:cNvPr id="79" name="Rectangle 78">
            <a:extLst>
              <a:ext uri="{FF2B5EF4-FFF2-40B4-BE49-F238E27FC236}">
                <a16:creationId xmlns:a16="http://schemas.microsoft.com/office/drawing/2014/main" id="{DD5A12C9-5FEE-2C08-54F0-30253F279DE7}"/>
              </a:ext>
            </a:extLst>
          </p:cNvPr>
          <p:cNvSpPr/>
          <p:nvPr/>
        </p:nvSpPr>
        <p:spPr bwMode="auto">
          <a:xfrm>
            <a:off x="990599" y="12336462"/>
            <a:ext cx="13693121" cy="14333537"/>
          </a:xfrm>
          <a:prstGeom prst="rect">
            <a:avLst/>
          </a:prstGeom>
          <a:noFill/>
          <a:ln w="9525" cap="flat" cmpd="sng" algn="ctr">
            <a:solidFill>
              <a:schemeClr val="tx1"/>
            </a:solidFill>
            <a:prstDash val="solid"/>
            <a:round/>
            <a:headEnd type="none" w="med" len="med"/>
            <a:tailEnd type="none" w="med" len="med"/>
          </a:ln>
          <a:effectLst/>
        </p:spPr>
        <p:txBody>
          <a:bodyPr/>
          <a:lstStyle/>
          <a:p>
            <a:pPr>
              <a:defRPr/>
            </a:pPr>
            <a:endParaRPr lang="en-US">
              <a:ln>
                <a:solidFill>
                  <a:sysClr val="windowText" lastClr="000000"/>
                </a:solidFill>
              </a:ln>
              <a:solidFill>
                <a:sysClr val="windowText" lastClr="000000"/>
              </a:solidFill>
              <a:latin typeface="Helvetica" charset="0"/>
            </a:endParaRPr>
          </a:p>
        </p:txBody>
      </p:sp>
      <p:sp>
        <p:nvSpPr>
          <p:cNvPr id="4103" name="Rectangle 79">
            <a:extLst>
              <a:ext uri="{FF2B5EF4-FFF2-40B4-BE49-F238E27FC236}">
                <a16:creationId xmlns:a16="http://schemas.microsoft.com/office/drawing/2014/main" id="{09A914B2-F1F7-DCD2-CF50-BA4519D28B74}"/>
              </a:ext>
            </a:extLst>
          </p:cNvPr>
          <p:cNvSpPr>
            <a:spLocks noChangeArrowheads="1"/>
          </p:cNvSpPr>
          <p:nvPr/>
        </p:nvSpPr>
        <p:spPr bwMode="auto">
          <a:xfrm>
            <a:off x="29165582" y="16273463"/>
            <a:ext cx="13735018" cy="6378575"/>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Helvetica" pitchFamily="2" charset="0"/>
              </a:defRPr>
            </a:lvl1pPr>
            <a:lvl2pPr marL="742950" indent="-285750">
              <a:defRPr sz="2400">
                <a:solidFill>
                  <a:schemeClr val="tx1"/>
                </a:solidFill>
                <a:latin typeface="Helvetica" pitchFamily="2" charset="0"/>
              </a:defRPr>
            </a:lvl2pPr>
            <a:lvl3pPr marL="1143000" indent="-228600">
              <a:defRPr sz="2400">
                <a:solidFill>
                  <a:schemeClr val="tx1"/>
                </a:solidFill>
                <a:latin typeface="Helvetica" pitchFamily="2" charset="0"/>
              </a:defRPr>
            </a:lvl3pPr>
            <a:lvl4pPr marL="1600200" indent="-228600">
              <a:defRPr sz="2400">
                <a:solidFill>
                  <a:schemeClr val="tx1"/>
                </a:solidFill>
                <a:latin typeface="Helvetica" pitchFamily="2" charset="0"/>
              </a:defRPr>
            </a:lvl4pPr>
            <a:lvl5pPr marL="2057400" indent="-228600">
              <a:defRPr sz="2400">
                <a:solidFill>
                  <a:schemeClr val="tx1"/>
                </a:solidFill>
                <a:latin typeface="Helvetica" pitchFamily="2" charset="0"/>
              </a:defRPr>
            </a:lvl5pPr>
            <a:lvl6pPr marL="2514600" indent="-228600" eaLnBrk="0" fontAlgn="base" hangingPunct="0">
              <a:spcBef>
                <a:spcPct val="0"/>
              </a:spcBef>
              <a:spcAft>
                <a:spcPct val="0"/>
              </a:spcAft>
              <a:defRPr sz="2400">
                <a:solidFill>
                  <a:schemeClr val="tx1"/>
                </a:solidFill>
                <a:latin typeface="Helvetica" pitchFamily="2" charset="0"/>
              </a:defRPr>
            </a:lvl6pPr>
            <a:lvl7pPr marL="2971800" indent="-228600" eaLnBrk="0" fontAlgn="base" hangingPunct="0">
              <a:spcBef>
                <a:spcPct val="0"/>
              </a:spcBef>
              <a:spcAft>
                <a:spcPct val="0"/>
              </a:spcAft>
              <a:defRPr sz="2400">
                <a:solidFill>
                  <a:schemeClr val="tx1"/>
                </a:solidFill>
                <a:latin typeface="Helvetica" pitchFamily="2" charset="0"/>
              </a:defRPr>
            </a:lvl7pPr>
            <a:lvl8pPr marL="3429000" indent="-228600" eaLnBrk="0" fontAlgn="base" hangingPunct="0">
              <a:spcBef>
                <a:spcPct val="0"/>
              </a:spcBef>
              <a:spcAft>
                <a:spcPct val="0"/>
              </a:spcAft>
              <a:defRPr sz="2400">
                <a:solidFill>
                  <a:schemeClr val="tx1"/>
                </a:solidFill>
                <a:latin typeface="Helvetica" pitchFamily="2" charset="0"/>
              </a:defRPr>
            </a:lvl8pPr>
            <a:lvl9pPr marL="3886200" indent="-228600" eaLnBrk="0" fontAlgn="base" hangingPunct="0">
              <a:spcBef>
                <a:spcPct val="0"/>
              </a:spcBef>
              <a:spcAft>
                <a:spcPct val="0"/>
              </a:spcAft>
              <a:defRPr sz="2400">
                <a:solidFill>
                  <a:schemeClr val="tx1"/>
                </a:solidFill>
                <a:latin typeface="Helvetica" pitchFamily="2" charset="0"/>
              </a:defRPr>
            </a:lvl9pPr>
          </a:lstStyle>
          <a:p>
            <a:endParaRPr lang="en-US" altLang="en-US"/>
          </a:p>
        </p:txBody>
      </p:sp>
      <p:sp>
        <p:nvSpPr>
          <p:cNvPr id="4104" name="Rectangle 80">
            <a:extLst>
              <a:ext uri="{FF2B5EF4-FFF2-40B4-BE49-F238E27FC236}">
                <a16:creationId xmlns:a16="http://schemas.microsoft.com/office/drawing/2014/main" id="{43BC4D19-E740-3624-AEC5-AE69762F0C9E}"/>
              </a:ext>
            </a:extLst>
          </p:cNvPr>
          <p:cNvSpPr>
            <a:spLocks noChangeArrowheads="1"/>
          </p:cNvSpPr>
          <p:nvPr/>
        </p:nvSpPr>
        <p:spPr bwMode="auto">
          <a:xfrm>
            <a:off x="29144946" y="23152099"/>
            <a:ext cx="13735018" cy="3517899"/>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Helvetica" pitchFamily="2" charset="0"/>
              </a:defRPr>
            </a:lvl1pPr>
            <a:lvl2pPr marL="742950" indent="-285750">
              <a:defRPr sz="2400">
                <a:solidFill>
                  <a:schemeClr val="tx1"/>
                </a:solidFill>
                <a:latin typeface="Helvetica" pitchFamily="2" charset="0"/>
              </a:defRPr>
            </a:lvl2pPr>
            <a:lvl3pPr marL="1143000" indent="-228600">
              <a:defRPr sz="2400">
                <a:solidFill>
                  <a:schemeClr val="tx1"/>
                </a:solidFill>
                <a:latin typeface="Helvetica" pitchFamily="2" charset="0"/>
              </a:defRPr>
            </a:lvl3pPr>
            <a:lvl4pPr marL="1600200" indent="-228600">
              <a:defRPr sz="2400">
                <a:solidFill>
                  <a:schemeClr val="tx1"/>
                </a:solidFill>
                <a:latin typeface="Helvetica" pitchFamily="2" charset="0"/>
              </a:defRPr>
            </a:lvl4pPr>
            <a:lvl5pPr marL="2057400" indent="-228600">
              <a:defRPr sz="2400">
                <a:solidFill>
                  <a:schemeClr val="tx1"/>
                </a:solidFill>
                <a:latin typeface="Helvetica" pitchFamily="2" charset="0"/>
              </a:defRPr>
            </a:lvl5pPr>
            <a:lvl6pPr marL="2514600" indent="-228600" eaLnBrk="0" fontAlgn="base" hangingPunct="0">
              <a:spcBef>
                <a:spcPct val="0"/>
              </a:spcBef>
              <a:spcAft>
                <a:spcPct val="0"/>
              </a:spcAft>
              <a:defRPr sz="2400">
                <a:solidFill>
                  <a:schemeClr val="tx1"/>
                </a:solidFill>
                <a:latin typeface="Helvetica" pitchFamily="2" charset="0"/>
              </a:defRPr>
            </a:lvl6pPr>
            <a:lvl7pPr marL="2971800" indent="-228600" eaLnBrk="0" fontAlgn="base" hangingPunct="0">
              <a:spcBef>
                <a:spcPct val="0"/>
              </a:spcBef>
              <a:spcAft>
                <a:spcPct val="0"/>
              </a:spcAft>
              <a:defRPr sz="2400">
                <a:solidFill>
                  <a:schemeClr val="tx1"/>
                </a:solidFill>
                <a:latin typeface="Helvetica" pitchFamily="2" charset="0"/>
              </a:defRPr>
            </a:lvl7pPr>
            <a:lvl8pPr marL="3429000" indent="-228600" eaLnBrk="0" fontAlgn="base" hangingPunct="0">
              <a:spcBef>
                <a:spcPct val="0"/>
              </a:spcBef>
              <a:spcAft>
                <a:spcPct val="0"/>
              </a:spcAft>
              <a:defRPr sz="2400">
                <a:solidFill>
                  <a:schemeClr val="tx1"/>
                </a:solidFill>
                <a:latin typeface="Helvetica" pitchFamily="2" charset="0"/>
              </a:defRPr>
            </a:lvl8pPr>
            <a:lvl9pPr marL="3886200" indent="-228600" eaLnBrk="0" fontAlgn="base" hangingPunct="0">
              <a:spcBef>
                <a:spcPct val="0"/>
              </a:spcBef>
              <a:spcAft>
                <a:spcPct val="0"/>
              </a:spcAft>
              <a:defRPr sz="2400">
                <a:solidFill>
                  <a:schemeClr val="tx1"/>
                </a:solidFill>
                <a:latin typeface="Helvetica" pitchFamily="2" charset="0"/>
              </a:defRPr>
            </a:lvl9pPr>
          </a:lstStyle>
          <a:p>
            <a:endParaRPr lang="en-US" altLang="en-US"/>
          </a:p>
        </p:txBody>
      </p:sp>
      <p:sp>
        <p:nvSpPr>
          <p:cNvPr id="4105" name="Rectangle 200">
            <a:extLst>
              <a:ext uri="{FF2B5EF4-FFF2-40B4-BE49-F238E27FC236}">
                <a16:creationId xmlns:a16="http://schemas.microsoft.com/office/drawing/2014/main" id="{C2CF1979-C219-F2DA-191A-7E46F42EF073}"/>
              </a:ext>
            </a:extLst>
          </p:cNvPr>
          <p:cNvSpPr>
            <a:spLocks noChangeArrowheads="1"/>
          </p:cNvSpPr>
          <p:nvPr/>
        </p:nvSpPr>
        <p:spPr bwMode="auto">
          <a:xfrm>
            <a:off x="5889625" y="1312863"/>
            <a:ext cx="3211195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Helvetica" pitchFamily="2" charset="0"/>
              </a:defRPr>
            </a:lvl1pPr>
            <a:lvl2pPr marL="742950" indent="-285750">
              <a:defRPr sz="2400">
                <a:solidFill>
                  <a:schemeClr val="tx1"/>
                </a:solidFill>
                <a:latin typeface="Helvetica" pitchFamily="2" charset="0"/>
              </a:defRPr>
            </a:lvl2pPr>
            <a:lvl3pPr marL="1143000" indent="-228600">
              <a:defRPr sz="2400">
                <a:solidFill>
                  <a:schemeClr val="tx1"/>
                </a:solidFill>
                <a:latin typeface="Helvetica" pitchFamily="2" charset="0"/>
              </a:defRPr>
            </a:lvl3pPr>
            <a:lvl4pPr marL="1600200" indent="-228600">
              <a:defRPr sz="2400">
                <a:solidFill>
                  <a:schemeClr val="tx1"/>
                </a:solidFill>
                <a:latin typeface="Helvetica" pitchFamily="2" charset="0"/>
              </a:defRPr>
            </a:lvl4pPr>
            <a:lvl5pPr marL="2057400" indent="-228600">
              <a:defRPr sz="2400">
                <a:solidFill>
                  <a:schemeClr val="tx1"/>
                </a:solidFill>
                <a:latin typeface="Helvetica" pitchFamily="2" charset="0"/>
              </a:defRPr>
            </a:lvl5pPr>
            <a:lvl6pPr marL="2514600" indent="-228600" eaLnBrk="0" fontAlgn="base" hangingPunct="0">
              <a:spcBef>
                <a:spcPct val="0"/>
              </a:spcBef>
              <a:spcAft>
                <a:spcPct val="0"/>
              </a:spcAft>
              <a:defRPr sz="2400">
                <a:solidFill>
                  <a:schemeClr val="tx1"/>
                </a:solidFill>
                <a:latin typeface="Helvetica" pitchFamily="2" charset="0"/>
              </a:defRPr>
            </a:lvl6pPr>
            <a:lvl7pPr marL="2971800" indent="-228600" eaLnBrk="0" fontAlgn="base" hangingPunct="0">
              <a:spcBef>
                <a:spcPct val="0"/>
              </a:spcBef>
              <a:spcAft>
                <a:spcPct val="0"/>
              </a:spcAft>
              <a:defRPr sz="2400">
                <a:solidFill>
                  <a:schemeClr val="tx1"/>
                </a:solidFill>
                <a:latin typeface="Helvetica" pitchFamily="2" charset="0"/>
              </a:defRPr>
            </a:lvl7pPr>
            <a:lvl8pPr marL="3429000" indent="-228600" eaLnBrk="0" fontAlgn="base" hangingPunct="0">
              <a:spcBef>
                <a:spcPct val="0"/>
              </a:spcBef>
              <a:spcAft>
                <a:spcPct val="0"/>
              </a:spcAft>
              <a:defRPr sz="2400">
                <a:solidFill>
                  <a:schemeClr val="tx1"/>
                </a:solidFill>
                <a:latin typeface="Helvetica" pitchFamily="2" charset="0"/>
              </a:defRPr>
            </a:lvl8pPr>
            <a:lvl9pPr marL="3886200" indent="-228600" eaLnBrk="0" fontAlgn="base" hangingPunct="0">
              <a:spcBef>
                <a:spcPct val="0"/>
              </a:spcBef>
              <a:spcAft>
                <a:spcPct val="0"/>
              </a:spcAft>
              <a:defRPr sz="2400">
                <a:solidFill>
                  <a:schemeClr val="tx1"/>
                </a:solidFill>
                <a:latin typeface="Helvetica" pitchFamily="2" charset="0"/>
              </a:defRPr>
            </a:lvl9pPr>
          </a:lstStyle>
          <a:p>
            <a:r>
              <a:rPr lang="en-US" altLang="en-US" sz="6000" b="1" dirty="0">
                <a:solidFill>
                  <a:srgbClr val="C00000"/>
                </a:solidFill>
              </a:rPr>
              <a:t>Synthesis of Disulfide Triazole Organophosphate, Flame Retardant, via Photochemistry</a:t>
            </a:r>
          </a:p>
        </p:txBody>
      </p:sp>
      <p:sp>
        <p:nvSpPr>
          <p:cNvPr id="4106" name="Rectangle 200">
            <a:extLst>
              <a:ext uri="{FF2B5EF4-FFF2-40B4-BE49-F238E27FC236}">
                <a16:creationId xmlns:a16="http://schemas.microsoft.com/office/drawing/2014/main" id="{1C25B751-0EA6-DCBF-0AD3-E683373312D3}"/>
              </a:ext>
            </a:extLst>
          </p:cNvPr>
          <p:cNvSpPr>
            <a:spLocks noChangeArrowheads="1"/>
          </p:cNvSpPr>
          <p:nvPr/>
        </p:nvSpPr>
        <p:spPr bwMode="auto">
          <a:xfrm>
            <a:off x="6452394" y="5241926"/>
            <a:ext cx="2608262"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Helvetica" pitchFamily="2" charset="0"/>
              </a:defRPr>
            </a:lvl1pPr>
            <a:lvl2pPr marL="742950" indent="-285750">
              <a:defRPr sz="2400">
                <a:solidFill>
                  <a:schemeClr val="tx1"/>
                </a:solidFill>
                <a:latin typeface="Helvetica" pitchFamily="2" charset="0"/>
              </a:defRPr>
            </a:lvl2pPr>
            <a:lvl3pPr marL="1143000" indent="-228600">
              <a:defRPr sz="2400">
                <a:solidFill>
                  <a:schemeClr val="tx1"/>
                </a:solidFill>
                <a:latin typeface="Helvetica" pitchFamily="2" charset="0"/>
              </a:defRPr>
            </a:lvl3pPr>
            <a:lvl4pPr marL="1600200" indent="-228600">
              <a:defRPr sz="2400">
                <a:solidFill>
                  <a:schemeClr val="tx1"/>
                </a:solidFill>
                <a:latin typeface="Helvetica" pitchFamily="2" charset="0"/>
              </a:defRPr>
            </a:lvl4pPr>
            <a:lvl5pPr marL="2057400" indent="-228600">
              <a:defRPr sz="2400">
                <a:solidFill>
                  <a:schemeClr val="tx1"/>
                </a:solidFill>
                <a:latin typeface="Helvetica" pitchFamily="2" charset="0"/>
              </a:defRPr>
            </a:lvl5pPr>
            <a:lvl6pPr marL="2514600" indent="-228600" eaLnBrk="0" fontAlgn="base" hangingPunct="0">
              <a:spcBef>
                <a:spcPct val="0"/>
              </a:spcBef>
              <a:spcAft>
                <a:spcPct val="0"/>
              </a:spcAft>
              <a:defRPr sz="2400">
                <a:solidFill>
                  <a:schemeClr val="tx1"/>
                </a:solidFill>
                <a:latin typeface="Helvetica" pitchFamily="2" charset="0"/>
              </a:defRPr>
            </a:lvl6pPr>
            <a:lvl7pPr marL="2971800" indent="-228600" eaLnBrk="0" fontAlgn="base" hangingPunct="0">
              <a:spcBef>
                <a:spcPct val="0"/>
              </a:spcBef>
              <a:spcAft>
                <a:spcPct val="0"/>
              </a:spcAft>
              <a:defRPr sz="2400">
                <a:solidFill>
                  <a:schemeClr val="tx1"/>
                </a:solidFill>
                <a:latin typeface="Helvetica" pitchFamily="2" charset="0"/>
              </a:defRPr>
            </a:lvl7pPr>
            <a:lvl8pPr marL="3429000" indent="-228600" eaLnBrk="0" fontAlgn="base" hangingPunct="0">
              <a:spcBef>
                <a:spcPct val="0"/>
              </a:spcBef>
              <a:spcAft>
                <a:spcPct val="0"/>
              </a:spcAft>
              <a:defRPr sz="2400">
                <a:solidFill>
                  <a:schemeClr val="tx1"/>
                </a:solidFill>
                <a:latin typeface="Helvetica" pitchFamily="2" charset="0"/>
              </a:defRPr>
            </a:lvl8pPr>
            <a:lvl9pPr marL="3886200" indent="-228600" eaLnBrk="0" fontAlgn="base" hangingPunct="0">
              <a:spcBef>
                <a:spcPct val="0"/>
              </a:spcBef>
              <a:spcAft>
                <a:spcPct val="0"/>
              </a:spcAft>
              <a:defRPr sz="2400">
                <a:solidFill>
                  <a:schemeClr val="tx1"/>
                </a:solidFill>
                <a:latin typeface="Helvetica" pitchFamily="2" charset="0"/>
              </a:defRPr>
            </a:lvl9pPr>
          </a:lstStyle>
          <a:p>
            <a:r>
              <a:rPr lang="en-US" altLang="en-US" sz="4200" b="1" dirty="0">
                <a:solidFill>
                  <a:srgbClr val="000000"/>
                </a:solidFill>
              </a:rPr>
              <a:t>Overview</a:t>
            </a:r>
          </a:p>
        </p:txBody>
      </p:sp>
      <p:sp>
        <p:nvSpPr>
          <p:cNvPr id="4107" name="Rectangle 200">
            <a:extLst>
              <a:ext uri="{FF2B5EF4-FFF2-40B4-BE49-F238E27FC236}">
                <a16:creationId xmlns:a16="http://schemas.microsoft.com/office/drawing/2014/main" id="{8096D8CB-C9FE-70F5-CBBA-08067DD99E67}"/>
              </a:ext>
            </a:extLst>
          </p:cNvPr>
          <p:cNvSpPr>
            <a:spLocks noChangeArrowheads="1"/>
          </p:cNvSpPr>
          <p:nvPr/>
        </p:nvSpPr>
        <p:spPr bwMode="auto">
          <a:xfrm>
            <a:off x="20789900" y="5241925"/>
            <a:ext cx="23114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Helvetica" pitchFamily="2" charset="0"/>
              </a:defRPr>
            </a:lvl1pPr>
            <a:lvl2pPr marL="742950" indent="-285750">
              <a:defRPr sz="2400">
                <a:solidFill>
                  <a:schemeClr val="tx1"/>
                </a:solidFill>
                <a:latin typeface="Helvetica" pitchFamily="2" charset="0"/>
              </a:defRPr>
            </a:lvl2pPr>
            <a:lvl3pPr marL="1143000" indent="-228600">
              <a:defRPr sz="2400">
                <a:solidFill>
                  <a:schemeClr val="tx1"/>
                </a:solidFill>
                <a:latin typeface="Helvetica" pitchFamily="2" charset="0"/>
              </a:defRPr>
            </a:lvl3pPr>
            <a:lvl4pPr marL="1600200" indent="-228600">
              <a:defRPr sz="2400">
                <a:solidFill>
                  <a:schemeClr val="tx1"/>
                </a:solidFill>
                <a:latin typeface="Helvetica" pitchFamily="2" charset="0"/>
              </a:defRPr>
            </a:lvl4pPr>
            <a:lvl5pPr marL="2057400" indent="-228600">
              <a:defRPr sz="2400">
                <a:solidFill>
                  <a:schemeClr val="tx1"/>
                </a:solidFill>
                <a:latin typeface="Helvetica" pitchFamily="2" charset="0"/>
              </a:defRPr>
            </a:lvl5pPr>
            <a:lvl6pPr marL="2514600" indent="-228600" eaLnBrk="0" fontAlgn="base" hangingPunct="0">
              <a:spcBef>
                <a:spcPct val="0"/>
              </a:spcBef>
              <a:spcAft>
                <a:spcPct val="0"/>
              </a:spcAft>
              <a:defRPr sz="2400">
                <a:solidFill>
                  <a:schemeClr val="tx1"/>
                </a:solidFill>
                <a:latin typeface="Helvetica" pitchFamily="2" charset="0"/>
              </a:defRPr>
            </a:lvl6pPr>
            <a:lvl7pPr marL="2971800" indent="-228600" eaLnBrk="0" fontAlgn="base" hangingPunct="0">
              <a:spcBef>
                <a:spcPct val="0"/>
              </a:spcBef>
              <a:spcAft>
                <a:spcPct val="0"/>
              </a:spcAft>
              <a:defRPr sz="2400">
                <a:solidFill>
                  <a:schemeClr val="tx1"/>
                </a:solidFill>
                <a:latin typeface="Helvetica" pitchFamily="2" charset="0"/>
              </a:defRPr>
            </a:lvl7pPr>
            <a:lvl8pPr marL="3429000" indent="-228600" eaLnBrk="0" fontAlgn="base" hangingPunct="0">
              <a:spcBef>
                <a:spcPct val="0"/>
              </a:spcBef>
              <a:spcAft>
                <a:spcPct val="0"/>
              </a:spcAft>
              <a:defRPr sz="2400">
                <a:solidFill>
                  <a:schemeClr val="tx1"/>
                </a:solidFill>
                <a:latin typeface="Helvetica" pitchFamily="2" charset="0"/>
              </a:defRPr>
            </a:lvl8pPr>
            <a:lvl9pPr marL="3886200" indent="-228600" eaLnBrk="0" fontAlgn="base" hangingPunct="0">
              <a:spcBef>
                <a:spcPct val="0"/>
              </a:spcBef>
              <a:spcAft>
                <a:spcPct val="0"/>
              </a:spcAft>
              <a:defRPr sz="2400">
                <a:solidFill>
                  <a:schemeClr val="tx1"/>
                </a:solidFill>
                <a:latin typeface="Helvetica" pitchFamily="2" charset="0"/>
              </a:defRPr>
            </a:lvl9pPr>
          </a:lstStyle>
          <a:p>
            <a:r>
              <a:rPr lang="en-US" altLang="en-US" sz="4200" b="1">
                <a:solidFill>
                  <a:srgbClr val="000000"/>
                </a:solidFill>
              </a:rPr>
              <a:t>Method</a:t>
            </a:r>
          </a:p>
        </p:txBody>
      </p:sp>
      <p:sp>
        <p:nvSpPr>
          <p:cNvPr id="4108" name="Rectangle 200">
            <a:extLst>
              <a:ext uri="{FF2B5EF4-FFF2-40B4-BE49-F238E27FC236}">
                <a16:creationId xmlns:a16="http://schemas.microsoft.com/office/drawing/2014/main" id="{B13C17FC-A57F-ABD1-0A55-677A644BC957}"/>
              </a:ext>
            </a:extLst>
          </p:cNvPr>
          <p:cNvSpPr>
            <a:spLocks noChangeArrowheads="1"/>
          </p:cNvSpPr>
          <p:nvPr/>
        </p:nvSpPr>
        <p:spPr bwMode="auto">
          <a:xfrm>
            <a:off x="6176153" y="12650787"/>
            <a:ext cx="3363912"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Helvetica" pitchFamily="2" charset="0"/>
              </a:defRPr>
            </a:lvl1pPr>
            <a:lvl2pPr marL="742950" indent="-285750">
              <a:defRPr sz="2400">
                <a:solidFill>
                  <a:schemeClr val="tx1"/>
                </a:solidFill>
                <a:latin typeface="Helvetica" pitchFamily="2" charset="0"/>
              </a:defRPr>
            </a:lvl2pPr>
            <a:lvl3pPr marL="1143000" indent="-228600">
              <a:defRPr sz="2400">
                <a:solidFill>
                  <a:schemeClr val="tx1"/>
                </a:solidFill>
                <a:latin typeface="Helvetica" pitchFamily="2" charset="0"/>
              </a:defRPr>
            </a:lvl3pPr>
            <a:lvl4pPr marL="1600200" indent="-228600">
              <a:defRPr sz="2400">
                <a:solidFill>
                  <a:schemeClr val="tx1"/>
                </a:solidFill>
                <a:latin typeface="Helvetica" pitchFamily="2" charset="0"/>
              </a:defRPr>
            </a:lvl4pPr>
            <a:lvl5pPr marL="2057400" indent="-228600">
              <a:defRPr sz="2400">
                <a:solidFill>
                  <a:schemeClr val="tx1"/>
                </a:solidFill>
                <a:latin typeface="Helvetica" pitchFamily="2" charset="0"/>
              </a:defRPr>
            </a:lvl5pPr>
            <a:lvl6pPr marL="2514600" indent="-228600" eaLnBrk="0" fontAlgn="base" hangingPunct="0">
              <a:spcBef>
                <a:spcPct val="0"/>
              </a:spcBef>
              <a:spcAft>
                <a:spcPct val="0"/>
              </a:spcAft>
              <a:defRPr sz="2400">
                <a:solidFill>
                  <a:schemeClr val="tx1"/>
                </a:solidFill>
                <a:latin typeface="Helvetica" pitchFamily="2" charset="0"/>
              </a:defRPr>
            </a:lvl6pPr>
            <a:lvl7pPr marL="2971800" indent="-228600" eaLnBrk="0" fontAlgn="base" hangingPunct="0">
              <a:spcBef>
                <a:spcPct val="0"/>
              </a:spcBef>
              <a:spcAft>
                <a:spcPct val="0"/>
              </a:spcAft>
              <a:defRPr sz="2400">
                <a:solidFill>
                  <a:schemeClr val="tx1"/>
                </a:solidFill>
                <a:latin typeface="Helvetica" pitchFamily="2" charset="0"/>
              </a:defRPr>
            </a:lvl7pPr>
            <a:lvl8pPr marL="3429000" indent="-228600" eaLnBrk="0" fontAlgn="base" hangingPunct="0">
              <a:spcBef>
                <a:spcPct val="0"/>
              </a:spcBef>
              <a:spcAft>
                <a:spcPct val="0"/>
              </a:spcAft>
              <a:defRPr sz="2400">
                <a:solidFill>
                  <a:schemeClr val="tx1"/>
                </a:solidFill>
                <a:latin typeface="Helvetica" pitchFamily="2" charset="0"/>
              </a:defRPr>
            </a:lvl8pPr>
            <a:lvl9pPr marL="3886200" indent="-228600" eaLnBrk="0" fontAlgn="base" hangingPunct="0">
              <a:spcBef>
                <a:spcPct val="0"/>
              </a:spcBef>
              <a:spcAft>
                <a:spcPct val="0"/>
              </a:spcAft>
              <a:defRPr sz="2400">
                <a:solidFill>
                  <a:schemeClr val="tx1"/>
                </a:solidFill>
                <a:latin typeface="Helvetica" pitchFamily="2" charset="0"/>
              </a:defRPr>
            </a:lvl9pPr>
          </a:lstStyle>
          <a:p>
            <a:r>
              <a:rPr lang="en-US" altLang="en-US" sz="4200" b="1" dirty="0">
                <a:solidFill>
                  <a:srgbClr val="000000"/>
                </a:solidFill>
              </a:rPr>
              <a:t>Introduction</a:t>
            </a:r>
          </a:p>
        </p:txBody>
      </p:sp>
      <p:sp>
        <p:nvSpPr>
          <p:cNvPr id="4109" name="Rectangle 200">
            <a:extLst>
              <a:ext uri="{FF2B5EF4-FFF2-40B4-BE49-F238E27FC236}">
                <a16:creationId xmlns:a16="http://schemas.microsoft.com/office/drawing/2014/main" id="{5659FE4F-6E24-B662-609D-173E6ACA22A5}"/>
              </a:ext>
            </a:extLst>
          </p:cNvPr>
          <p:cNvSpPr>
            <a:spLocks noChangeArrowheads="1"/>
          </p:cNvSpPr>
          <p:nvPr/>
        </p:nvSpPr>
        <p:spPr bwMode="auto">
          <a:xfrm>
            <a:off x="20870863" y="11857038"/>
            <a:ext cx="214947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Helvetica" pitchFamily="2" charset="0"/>
              </a:defRPr>
            </a:lvl1pPr>
            <a:lvl2pPr marL="742950" indent="-285750">
              <a:defRPr sz="2400">
                <a:solidFill>
                  <a:schemeClr val="tx1"/>
                </a:solidFill>
                <a:latin typeface="Helvetica" pitchFamily="2" charset="0"/>
              </a:defRPr>
            </a:lvl2pPr>
            <a:lvl3pPr marL="1143000" indent="-228600">
              <a:defRPr sz="2400">
                <a:solidFill>
                  <a:schemeClr val="tx1"/>
                </a:solidFill>
                <a:latin typeface="Helvetica" pitchFamily="2" charset="0"/>
              </a:defRPr>
            </a:lvl3pPr>
            <a:lvl4pPr marL="1600200" indent="-228600">
              <a:defRPr sz="2400">
                <a:solidFill>
                  <a:schemeClr val="tx1"/>
                </a:solidFill>
                <a:latin typeface="Helvetica" pitchFamily="2" charset="0"/>
              </a:defRPr>
            </a:lvl4pPr>
            <a:lvl5pPr marL="2057400" indent="-228600">
              <a:defRPr sz="2400">
                <a:solidFill>
                  <a:schemeClr val="tx1"/>
                </a:solidFill>
                <a:latin typeface="Helvetica" pitchFamily="2" charset="0"/>
              </a:defRPr>
            </a:lvl5pPr>
            <a:lvl6pPr marL="2514600" indent="-228600" eaLnBrk="0" fontAlgn="base" hangingPunct="0">
              <a:spcBef>
                <a:spcPct val="0"/>
              </a:spcBef>
              <a:spcAft>
                <a:spcPct val="0"/>
              </a:spcAft>
              <a:defRPr sz="2400">
                <a:solidFill>
                  <a:schemeClr val="tx1"/>
                </a:solidFill>
                <a:latin typeface="Helvetica" pitchFamily="2" charset="0"/>
              </a:defRPr>
            </a:lvl6pPr>
            <a:lvl7pPr marL="2971800" indent="-228600" eaLnBrk="0" fontAlgn="base" hangingPunct="0">
              <a:spcBef>
                <a:spcPct val="0"/>
              </a:spcBef>
              <a:spcAft>
                <a:spcPct val="0"/>
              </a:spcAft>
              <a:defRPr sz="2400">
                <a:solidFill>
                  <a:schemeClr val="tx1"/>
                </a:solidFill>
                <a:latin typeface="Helvetica" pitchFamily="2" charset="0"/>
              </a:defRPr>
            </a:lvl7pPr>
            <a:lvl8pPr marL="3429000" indent="-228600" eaLnBrk="0" fontAlgn="base" hangingPunct="0">
              <a:spcBef>
                <a:spcPct val="0"/>
              </a:spcBef>
              <a:spcAft>
                <a:spcPct val="0"/>
              </a:spcAft>
              <a:defRPr sz="2400">
                <a:solidFill>
                  <a:schemeClr val="tx1"/>
                </a:solidFill>
                <a:latin typeface="Helvetica" pitchFamily="2" charset="0"/>
              </a:defRPr>
            </a:lvl8pPr>
            <a:lvl9pPr marL="3886200" indent="-228600" eaLnBrk="0" fontAlgn="base" hangingPunct="0">
              <a:spcBef>
                <a:spcPct val="0"/>
              </a:spcBef>
              <a:spcAft>
                <a:spcPct val="0"/>
              </a:spcAft>
              <a:defRPr sz="2400">
                <a:solidFill>
                  <a:schemeClr val="tx1"/>
                </a:solidFill>
                <a:latin typeface="Helvetica" pitchFamily="2" charset="0"/>
              </a:defRPr>
            </a:lvl9pPr>
          </a:lstStyle>
          <a:p>
            <a:r>
              <a:rPr lang="en-US" altLang="en-US" sz="4200" b="1" dirty="0">
                <a:solidFill>
                  <a:srgbClr val="000000"/>
                </a:solidFill>
              </a:rPr>
              <a:t>Results</a:t>
            </a:r>
          </a:p>
        </p:txBody>
      </p:sp>
      <p:sp>
        <p:nvSpPr>
          <p:cNvPr id="4110" name="Rectangle 200">
            <a:extLst>
              <a:ext uri="{FF2B5EF4-FFF2-40B4-BE49-F238E27FC236}">
                <a16:creationId xmlns:a16="http://schemas.microsoft.com/office/drawing/2014/main" id="{0D3BD551-1452-99A1-60B2-71F20E3E1F39}"/>
              </a:ext>
            </a:extLst>
          </p:cNvPr>
          <p:cNvSpPr>
            <a:spLocks noChangeArrowheads="1"/>
          </p:cNvSpPr>
          <p:nvPr/>
        </p:nvSpPr>
        <p:spPr bwMode="auto">
          <a:xfrm>
            <a:off x="34267775" y="5235575"/>
            <a:ext cx="36544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Helvetica" pitchFamily="2" charset="0"/>
              </a:defRPr>
            </a:lvl1pPr>
            <a:lvl2pPr marL="742950" indent="-285750">
              <a:defRPr sz="2400">
                <a:solidFill>
                  <a:schemeClr val="tx1"/>
                </a:solidFill>
                <a:latin typeface="Helvetica" pitchFamily="2" charset="0"/>
              </a:defRPr>
            </a:lvl2pPr>
            <a:lvl3pPr marL="1143000" indent="-228600">
              <a:defRPr sz="2400">
                <a:solidFill>
                  <a:schemeClr val="tx1"/>
                </a:solidFill>
                <a:latin typeface="Helvetica" pitchFamily="2" charset="0"/>
              </a:defRPr>
            </a:lvl3pPr>
            <a:lvl4pPr marL="1600200" indent="-228600">
              <a:defRPr sz="2400">
                <a:solidFill>
                  <a:schemeClr val="tx1"/>
                </a:solidFill>
                <a:latin typeface="Helvetica" pitchFamily="2" charset="0"/>
              </a:defRPr>
            </a:lvl4pPr>
            <a:lvl5pPr marL="2057400" indent="-228600">
              <a:defRPr sz="2400">
                <a:solidFill>
                  <a:schemeClr val="tx1"/>
                </a:solidFill>
                <a:latin typeface="Helvetica" pitchFamily="2" charset="0"/>
              </a:defRPr>
            </a:lvl5pPr>
            <a:lvl6pPr marL="2514600" indent="-228600" eaLnBrk="0" fontAlgn="base" hangingPunct="0">
              <a:spcBef>
                <a:spcPct val="0"/>
              </a:spcBef>
              <a:spcAft>
                <a:spcPct val="0"/>
              </a:spcAft>
              <a:defRPr sz="2400">
                <a:solidFill>
                  <a:schemeClr val="tx1"/>
                </a:solidFill>
                <a:latin typeface="Helvetica" pitchFamily="2" charset="0"/>
              </a:defRPr>
            </a:lvl6pPr>
            <a:lvl7pPr marL="2971800" indent="-228600" eaLnBrk="0" fontAlgn="base" hangingPunct="0">
              <a:spcBef>
                <a:spcPct val="0"/>
              </a:spcBef>
              <a:spcAft>
                <a:spcPct val="0"/>
              </a:spcAft>
              <a:defRPr sz="2400">
                <a:solidFill>
                  <a:schemeClr val="tx1"/>
                </a:solidFill>
                <a:latin typeface="Helvetica" pitchFamily="2" charset="0"/>
              </a:defRPr>
            </a:lvl7pPr>
            <a:lvl8pPr marL="3429000" indent="-228600" eaLnBrk="0" fontAlgn="base" hangingPunct="0">
              <a:spcBef>
                <a:spcPct val="0"/>
              </a:spcBef>
              <a:spcAft>
                <a:spcPct val="0"/>
              </a:spcAft>
              <a:defRPr sz="2400">
                <a:solidFill>
                  <a:schemeClr val="tx1"/>
                </a:solidFill>
                <a:latin typeface="Helvetica" pitchFamily="2" charset="0"/>
              </a:defRPr>
            </a:lvl8pPr>
            <a:lvl9pPr marL="3886200" indent="-228600" eaLnBrk="0" fontAlgn="base" hangingPunct="0">
              <a:spcBef>
                <a:spcPct val="0"/>
              </a:spcBef>
              <a:spcAft>
                <a:spcPct val="0"/>
              </a:spcAft>
              <a:defRPr sz="2400">
                <a:solidFill>
                  <a:schemeClr val="tx1"/>
                </a:solidFill>
                <a:latin typeface="Helvetica" pitchFamily="2" charset="0"/>
              </a:defRPr>
            </a:lvl9pPr>
          </a:lstStyle>
          <a:p>
            <a:r>
              <a:rPr lang="en-US" altLang="en-US" sz="4200" b="1">
                <a:solidFill>
                  <a:srgbClr val="000000"/>
                </a:solidFill>
              </a:rPr>
              <a:t>Results cont.</a:t>
            </a:r>
          </a:p>
        </p:txBody>
      </p:sp>
      <p:sp>
        <p:nvSpPr>
          <p:cNvPr id="4111" name="Rectangle 200">
            <a:extLst>
              <a:ext uri="{FF2B5EF4-FFF2-40B4-BE49-F238E27FC236}">
                <a16:creationId xmlns:a16="http://schemas.microsoft.com/office/drawing/2014/main" id="{1286F215-431A-EEED-BDB9-3688DD7B43C6}"/>
              </a:ext>
            </a:extLst>
          </p:cNvPr>
          <p:cNvSpPr>
            <a:spLocks noChangeArrowheads="1"/>
          </p:cNvSpPr>
          <p:nvPr/>
        </p:nvSpPr>
        <p:spPr bwMode="auto">
          <a:xfrm>
            <a:off x="33481963" y="23355300"/>
            <a:ext cx="522605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Helvetica" pitchFamily="2" charset="0"/>
              </a:defRPr>
            </a:lvl1pPr>
            <a:lvl2pPr marL="742950" indent="-285750">
              <a:defRPr sz="2400">
                <a:solidFill>
                  <a:schemeClr val="tx1"/>
                </a:solidFill>
                <a:latin typeface="Helvetica" pitchFamily="2" charset="0"/>
              </a:defRPr>
            </a:lvl2pPr>
            <a:lvl3pPr marL="1143000" indent="-228600">
              <a:defRPr sz="2400">
                <a:solidFill>
                  <a:schemeClr val="tx1"/>
                </a:solidFill>
                <a:latin typeface="Helvetica" pitchFamily="2" charset="0"/>
              </a:defRPr>
            </a:lvl3pPr>
            <a:lvl4pPr marL="1600200" indent="-228600">
              <a:defRPr sz="2400">
                <a:solidFill>
                  <a:schemeClr val="tx1"/>
                </a:solidFill>
                <a:latin typeface="Helvetica" pitchFamily="2" charset="0"/>
              </a:defRPr>
            </a:lvl4pPr>
            <a:lvl5pPr marL="2057400" indent="-228600">
              <a:defRPr sz="2400">
                <a:solidFill>
                  <a:schemeClr val="tx1"/>
                </a:solidFill>
                <a:latin typeface="Helvetica" pitchFamily="2" charset="0"/>
              </a:defRPr>
            </a:lvl5pPr>
            <a:lvl6pPr marL="2514600" indent="-228600" eaLnBrk="0" fontAlgn="base" hangingPunct="0">
              <a:spcBef>
                <a:spcPct val="0"/>
              </a:spcBef>
              <a:spcAft>
                <a:spcPct val="0"/>
              </a:spcAft>
              <a:defRPr sz="2400">
                <a:solidFill>
                  <a:schemeClr val="tx1"/>
                </a:solidFill>
                <a:latin typeface="Helvetica" pitchFamily="2" charset="0"/>
              </a:defRPr>
            </a:lvl6pPr>
            <a:lvl7pPr marL="2971800" indent="-228600" eaLnBrk="0" fontAlgn="base" hangingPunct="0">
              <a:spcBef>
                <a:spcPct val="0"/>
              </a:spcBef>
              <a:spcAft>
                <a:spcPct val="0"/>
              </a:spcAft>
              <a:defRPr sz="2400">
                <a:solidFill>
                  <a:schemeClr val="tx1"/>
                </a:solidFill>
                <a:latin typeface="Helvetica" pitchFamily="2" charset="0"/>
              </a:defRPr>
            </a:lvl7pPr>
            <a:lvl8pPr marL="3429000" indent="-228600" eaLnBrk="0" fontAlgn="base" hangingPunct="0">
              <a:spcBef>
                <a:spcPct val="0"/>
              </a:spcBef>
              <a:spcAft>
                <a:spcPct val="0"/>
              </a:spcAft>
              <a:defRPr sz="2400">
                <a:solidFill>
                  <a:schemeClr val="tx1"/>
                </a:solidFill>
                <a:latin typeface="Helvetica" pitchFamily="2" charset="0"/>
              </a:defRPr>
            </a:lvl8pPr>
            <a:lvl9pPr marL="3886200" indent="-228600" eaLnBrk="0" fontAlgn="base" hangingPunct="0">
              <a:spcBef>
                <a:spcPct val="0"/>
              </a:spcBef>
              <a:spcAft>
                <a:spcPct val="0"/>
              </a:spcAft>
              <a:defRPr sz="2400">
                <a:solidFill>
                  <a:schemeClr val="tx1"/>
                </a:solidFill>
                <a:latin typeface="Helvetica" pitchFamily="2" charset="0"/>
              </a:defRPr>
            </a:lvl9pPr>
          </a:lstStyle>
          <a:p>
            <a:r>
              <a:rPr lang="en-US" altLang="en-US" sz="4200" b="1">
                <a:solidFill>
                  <a:srgbClr val="000000"/>
                </a:solidFill>
              </a:rPr>
              <a:t>Acknowledgements</a:t>
            </a:r>
          </a:p>
        </p:txBody>
      </p:sp>
      <p:sp>
        <p:nvSpPr>
          <p:cNvPr id="4112" name="Rectangle 200">
            <a:extLst>
              <a:ext uri="{FF2B5EF4-FFF2-40B4-BE49-F238E27FC236}">
                <a16:creationId xmlns:a16="http://schemas.microsoft.com/office/drawing/2014/main" id="{AF0E5B9A-1EA3-2C07-FCFB-EB0273960DDD}"/>
              </a:ext>
            </a:extLst>
          </p:cNvPr>
          <p:cNvSpPr>
            <a:spLocks noChangeArrowheads="1"/>
          </p:cNvSpPr>
          <p:nvPr/>
        </p:nvSpPr>
        <p:spPr bwMode="auto">
          <a:xfrm>
            <a:off x="34529713" y="16556038"/>
            <a:ext cx="313055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Helvetica" pitchFamily="2" charset="0"/>
              </a:defRPr>
            </a:lvl1pPr>
            <a:lvl2pPr marL="742950" indent="-285750">
              <a:defRPr sz="2400">
                <a:solidFill>
                  <a:schemeClr val="tx1"/>
                </a:solidFill>
                <a:latin typeface="Helvetica" pitchFamily="2" charset="0"/>
              </a:defRPr>
            </a:lvl2pPr>
            <a:lvl3pPr marL="1143000" indent="-228600">
              <a:defRPr sz="2400">
                <a:solidFill>
                  <a:schemeClr val="tx1"/>
                </a:solidFill>
                <a:latin typeface="Helvetica" pitchFamily="2" charset="0"/>
              </a:defRPr>
            </a:lvl3pPr>
            <a:lvl4pPr marL="1600200" indent="-228600">
              <a:defRPr sz="2400">
                <a:solidFill>
                  <a:schemeClr val="tx1"/>
                </a:solidFill>
                <a:latin typeface="Helvetica" pitchFamily="2" charset="0"/>
              </a:defRPr>
            </a:lvl4pPr>
            <a:lvl5pPr marL="2057400" indent="-228600">
              <a:defRPr sz="2400">
                <a:solidFill>
                  <a:schemeClr val="tx1"/>
                </a:solidFill>
                <a:latin typeface="Helvetica" pitchFamily="2" charset="0"/>
              </a:defRPr>
            </a:lvl5pPr>
            <a:lvl6pPr marL="2514600" indent="-228600" eaLnBrk="0" fontAlgn="base" hangingPunct="0">
              <a:spcBef>
                <a:spcPct val="0"/>
              </a:spcBef>
              <a:spcAft>
                <a:spcPct val="0"/>
              </a:spcAft>
              <a:defRPr sz="2400">
                <a:solidFill>
                  <a:schemeClr val="tx1"/>
                </a:solidFill>
                <a:latin typeface="Helvetica" pitchFamily="2" charset="0"/>
              </a:defRPr>
            </a:lvl6pPr>
            <a:lvl7pPr marL="2971800" indent="-228600" eaLnBrk="0" fontAlgn="base" hangingPunct="0">
              <a:spcBef>
                <a:spcPct val="0"/>
              </a:spcBef>
              <a:spcAft>
                <a:spcPct val="0"/>
              </a:spcAft>
              <a:defRPr sz="2400">
                <a:solidFill>
                  <a:schemeClr val="tx1"/>
                </a:solidFill>
                <a:latin typeface="Helvetica" pitchFamily="2" charset="0"/>
              </a:defRPr>
            </a:lvl7pPr>
            <a:lvl8pPr marL="3429000" indent="-228600" eaLnBrk="0" fontAlgn="base" hangingPunct="0">
              <a:spcBef>
                <a:spcPct val="0"/>
              </a:spcBef>
              <a:spcAft>
                <a:spcPct val="0"/>
              </a:spcAft>
              <a:defRPr sz="2400">
                <a:solidFill>
                  <a:schemeClr val="tx1"/>
                </a:solidFill>
                <a:latin typeface="Helvetica" pitchFamily="2" charset="0"/>
              </a:defRPr>
            </a:lvl8pPr>
            <a:lvl9pPr marL="3886200" indent="-228600" eaLnBrk="0" fontAlgn="base" hangingPunct="0">
              <a:spcBef>
                <a:spcPct val="0"/>
              </a:spcBef>
              <a:spcAft>
                <a:spcPct val="0"/>
              </a:spcAft>
              <a:defRPr sz="2400">
                <a:solidFill>
                  <a:schemeClr val="tx1"/>
                </a:solidFill>
                <a:latin typeface="Helvetica" pitchFamily="2" charset="0"/>
              </a:defRPr>
            </a:lvl9pPr>
          </a:lstStyle>
          <a:p>
            <a:r>
              <a:rPr lang="en-US" altLang="en-US" sz="4200" b="1">
                <a:solidFill>
                  <a:srgbClr val="000000"/>
                </a:solidFill>
              </a:rPr>
              <a:t>Conclusion</a:t>
            </a:r>
          </a:p>
        </p:txBody>
      </p:sp>
      <p:sp>
        <p:nvSpPr>
          <p:cNvPr id="4113" name="Rectangle 200">
            <a:extLst>
              <a:ext uri="{FF2B5EF4-FFF2-40B4-BE49-F238E27FC236}">
                <a16:creationId xmlns:a16="http://schemas.microsoft.com/office/drawing/2014/main" id="{2866FB58-E455-C83E-0521-279AA30A7A94}"/>
              </a:ext>
            </a:extLst>
          </p:cNvPr>
          <p:cNvSpPr>
            <a:spLocks noChangeArrowheads="1"/>
          </p:cNvSpPr>
          <p:nvPr/>
        </p:nvSpPr>
        <p:spPr bwMode="auto">
          <a:xfrm>
            <a:off x="1427152" y="6500399"/>
            <a:ext cx="12897358" cy="4385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Helvetica" pitchFamily="2" charset="0"/>
              </a:defRPr>
            </a:lvl1pPr>
            <a:lvl2pPr marL="742950" indent="-285750">
              <a:defRPr sz="2400">
                <a:solidFill>
                  <a:schemeClr val="tx1"/>
                </a:solidFill>
                <a:latin typeface="Helvetica" pitchFamily="2" charset="0"/>
              </a:defRPr>
            </a:lvl2pPr>
            <a:lvl3pPr marL="1143000" indent="-228600">
              <a:defRPr sz="2400">
                <a:solidFill>
                  <a:schemeClr val="tx1"/>
                </a:solidFill>
                <a:latin typeface="Helvetica" pitchFamily="2" charset="0"/>
              </a:defRPr>
            </a:lvl3pPr>
            <a:lvl4pPr marL="1600200" indent="-228600">
              <a:defRPr sz="2400">
                <a:solidFill>
                  <a:schemeClr val="tx1"/>
                </a:solidFill>
                <a:latin typeface="Helvetica" pitchFamily="2" charset="0"/>
              </a:defRPr>
            </a:lvl4pPr>
            <a:lvl5pPr marL="2057400" indent="-228600">
              <a:defRPr sz="2400">
                <a:solidFill>
                  <a:schemeClr val="tx1"/>
                </a:solidFill>
                <a:latin typeface="Helvetica" pitchFamily="2" charset="0"/>
              </a:defRPr>
            </a:lvl5pPr>
            <a:lvl6pPr marL="2514600" indent="-228600" eaLnBrk="0" fontAlgn="base" hangingPunct="0">
              <a:spcBef>
                <a:spcPct val="0"/>
              </a:spcBef>
              <a:spcAft>
                <a:spcPct val="0"/>
              </a:spcAft>
              <a:defRPr sz="2400">
                <a:solidFill>
                  <a:schemeClr val="tx1"/>
                </a:solidFill>
                <a:latin typeface="Helvetica" pitchFamily="2" charset="0"/>
              </a:defRPr>
            </a:lvl6pPr>
            <a:lvl7pPr marL="2971800" indent="-228600" eaLnBrk="0" fontAlgn="base" hangingPunct="0">
              <a:spcBef>
                <a:spcPct val="0"/>
              </a:spcBef>
              <a:spcAft>
                <a:spcPct val="0"/>
              </a:spcAft>
              <a:defRPr sz="2400">
                <a:solidFill>
                  <a:schemeClr val="tx1"/>
                </a:solidFill>
                <a:latin typeface="Helvetica" pitchFamily="2" charset="0"/>
              </a:defRPr>
            </a:lvl7pPr>
            <a:lvl8pPr marL="3429000" indent="-228600" eaLnBrk="0" fontAlgn="base" hangingPunct="0">
              <a:spcBef>
                <a:spcPct val="0"/>
              </a:spcBef>
              <a:spcAft>
                <a:spcPct val="0"/>
              </a:spcAft>
              <a:defRPr sz="2400">
                <a:solidFill>
                  <a:schemeClr val="tx1"/>
                </a:solidFill>
                <a:latin typeface="Helvetica" pitchFamily="2" charset="0"/>
              </a:defRPr>
            </a:lvl8pPr>
            <a:lvl9pPr marL="3886200" indent="-228600" eaLnBrk="0" fontAlgn="base" hangingPunct="0">
              <a:spcBef>
                <a:spcPct val="0"/>
              </a:spcBef>
              <a:spcAft>
                <a:spcPct val="0"/>
              </a:spcAft>
              <a:defRPr sz="2400">
                <a:solidFill>
                  <a:schemeClr val="tx1"/>
                </a:solidFill>
                <a:latin typeface="Helvetica" pitchFamily="2" charset="0"/>
              </a:defRPr>
            </a:lvl9pPr>
          </a:lstStyle>
          <a:p>
            <a:pPr algn="just"/>
            <a:r>
              <a:rPr lang="en-US" altLang="en-US" sz="3100" dirty="0"/>
              <a:t>This research develops a disulfide triazole organophosphate (DSTP) flame retardant via flow photochemistry, enhancing fire resistance and environmental safety. Integrating phosphorus, sulfur, and triazole moieties, the design improves thermal stability and reduces toxicity. Using light-induced reactions and a modular synthetic strategy, the study supports NASA’s Fire Protection Program and Green Chemistry principles. The findings advance sustainable flame retardants for aerospace and industry, showcasing flow photochemistry’s potential for safer, high-performance materials.</a:t>
            </a:r>
            <a:endParaRPr lang="en-US" altLang="en-US" sz="3100" dirty="0">
              <a:solidFill>
                <a:srgbClr val="000000"/>
              </a:solidFill>
            </a:endParaRPr>
          </a:p>
        </p:txBody>
      </p:sp>
      <p:sp>
        <p:nvSpPr>
          <p:cNvPr id="4114" name="TextBox 94">
            <a:extLst>
              <a:ext uri="{FF2B5EF4-FFF2-40B4-BE49-F238E27FC236}">
                <a16:creationId xmlns:a16="http://schemas.microsoft.com/office/drawing/2014/main" id="{24F53D4F-F45B-1D4D-14C5-E6A01C142EDB}"/>
              </a:ext>
            </a:extLst>
          </p:cNvPr>
          <p:cNvSpPr txBox="1">
            <a:spLocks noChangeArrowheads="1"/>
          </p:cNvSpPr>
          <p:nvPr/>
        </p:nvSpPr>
        <p:spPr bwMode="auto">
          <a:xfrm>
            <a:off x="1382696" y="13748612"/>
            <a:ext cx="12957706" cy="9156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Helvetica" pitchFamily="2" charset="0"/>
              </a:defRPr>
            </a:lvl1pPr>
            <a:lvl2pPr marL="742950" indent="-285750">
              <a:defRPr sz="2400">
                <a:solidFill>
                  <a:schemeClr val="tx1"/>
                </a:solidFill>
                <a:latin typeface="Helvetica" pitchFamily="2" charset="0"/>
              </a:defRPr>
            </a:lvl2pPr>
            <a:lvl3pPr marL="1143000" indent="-228600">
              <a:defRPr sz="2400">
                <a:solidFill>
                  <a:schemeClr val="tx1"/>
                </a:solidFill>
                <a:latin typeface="Helvetica" pitchFamily="2" charset="0"/>
              </a:defRPr>
            </a:lvl3pPr>
            <a:lvl4pPr marL="1600200" indent="-228600">
              <a:defRPr sz="2400">
                <a:solidFill>
                  <a:schemeClr val="tx1"/>
                </a:solidFill>
                <a:latin typeface="Helvetica" pitchFamily="2" charset="0"/>
              </a:defRPr>
            </a:lvl4pPr>
            <a:lvl5pPr marL="2057400" indent="-228600">
              <a:defRPr sz="2400">
                <a:solidFill>
                  <a:schemeClr val="tx1"/>
                </a:solidFill>
                <a:latin typeface="Helvetica" pitchFamily="2" charset="0"/>
              </a:defRPr>
            </a:lvl5pPr>
            <a:lvl6pPr marL="2514600" indent="-228600" eaLnBrk="0" fontAlgn="base" hangingPunct="0">
              <a:spcBef>
                <a:spcPct val="0"/>
              </a:spcBef>
              <a:spcAft>
                <a:spcPct val="0"/>
              </a:spcAft>
              <a:defRPr sz="2400">
                <a:solidFill>
                  <a:schemeClr val="tx1"/>
                </a:solidFill>
                <a:latin typeface="Helvetica" pitchFamily="2" charset="0"/>
              </a:defRPr>
            </a:lvl6pPr>
            <a:lvl7pPr marL="2971800" indent="-228600" eaLnBrk="0" fontAlgn="base" hangingPunct="0">
              <a:spcBef>
                <a:spcPct val="0"/>
              </a:spcBef>
              <a:spcAft>
                <a:spcPct val="0"/>
              </a:spcAft>
              <a:defRPr sz="2400">
                <a:solidFill>
                  <a:schemeClr val="tx1"/>
                </a:solidFill>
                <a:latin typeface="Helvetica" pitchFamily="2" charset="0"/>
              </a:defRPr>
            </a:lvl7pPr>
            <a:lvl8pPr marL="3429000" indent="-228600" eaLnBrk="0" fontAlgn="base" hangingPunct="0">
              <a:spcBef>
                <a:spcPct val="0"/>
              </a:spcBef>
              <a:spcAft>
                <a:spcPct val="0"/>
              </a:spcAft>
              <a:defRPr sz="2400">
                <a:solidFill>
                  <a:schemeClr val="tx1"/>
                </a:solidFill>
                <a:latin typeface="Helvetica" pitchFamily="2" charset="0"/>
              </a:defRPr>
            </a:lvl8pPr>
            <a:lvl9pPr marL="3886200" indent="-228600" eaLnBrk="0" fontAlgn="base" hangingPunct="0">
              <a:spcBef>
                <a:spcPct val="0"/>
              </a:spcBef>
              <a:spcAft>
                <a:spcPct val="0"/>
              </a:spcAft>
              <a:defRPr sz="2400">
                <a:solidFill>
                  <a:schemeClr val="tx1"/>
                </a:solidFill>
                <a:latin typeface="Helvetica" pitchFamily="2" charset="0"/>
              </a:defRPr>
            </a:lvl9pPr>
          </a:lstStyle>
          <a:p>
            <a:pPr algn="just"/>
            <a:r>
              <a:rPr lang="en-US" altLang="en-US" sz="3100" dirty="0"/>
              <a:t>This study proposes the synthesis of a disulfide triazole organophosphate (DSTP) flame retardant via flow photochemistry as a safer, sustainable alternative to banned halogenated flame retardants. The DSTP design integrates phosphorus for radical neutralization, sulfur for thermal stability, and triazole moieties for environmentally benign decomposition into nitrogen gas (N₂). The synthesis follows a modular strategy for efficiency, selectivity, and scalability. Benzyl azide and propargyl alcohol undergo light-induced copper(I)-catalyzed click chemistry, forming a triazole intermediate that reacts with phenyl phosphonic acid via nucleophilic substitution. After sulfurization with elemental sulfur, the final disulfide bridge is established through Eosin Y-mediated photocatalytic aerobic oxidation. This metal-free, photochemically driven approach reduces toxicity and aligns with Green Chemistry principles. Experimental evidence confirms the stability, efficiency, and environmental safety of DSTP, demonstrating its potential as a high-performance flame retardant. The research supports NASA’s Fire Protection Program and advances flow photochemistry as a scalable method for sustainable material synthesis in aerospace and industrial applications.</a:t>
            </a:r>
          </a:p>
        </p:txBody>
      </p:sp>
      <p:sp>
        <p:nvSpPr>
          <p:cNvPr id="4115" name="TextBox 95">
            <a:extLst>
              <a:ext uri="{FF2B5EF4-FFF2-40B4-BE49-F238E27FC236}">
                <a16:creationId xmlns:a16="http://schemas.microsoft.com/office/drawing/2014/main" id="{44976E34-90A7-DCBC-387F-882EEACE3F21}"/>
              </a:ext>
            </a:extLst>
          </p:cNvPr>
          <p:cNvSpPr txBox="1">
            <a:spLocks noChangeArrowheads="1"/>
          </p:cNvSpPr>
          <p:nvPr/>
        </p:nvSpPr>
        <p:spPr bwMode="auto">
          <a:xfrm>
            <a:off x="33832800" y="25404763"/>
            <a:ext cx="1841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Helvetica" pitchFamily="2" charset="0"/>
              </a:defRPr>
            </a:lvl1pPr>
            <a:lvl2pPr marL="742950" indent="-285750">
              <a:defRPr sz="2400">
                <a:solidFill>
                  <a:schemeClr val="tx1"/>
                </a:solidFill>
                <a:latin typeface="Helvetica" pitchFamily="2" charset="0"/>
              </a:defRPr>
            </a:lvl2pPr>
            <a:lvl3pPr marL="1143000" indent="-228600">
              <a:defRPr sz="2400">
                <a:solidFill>
                  <a:schemeClr val="tx1"/>
                </a:solidFill>
                <a:latin typeface="Helvetica" pitchFamily="2" charset="0"/>
              </a:defRPr>
            </a:lvl3pPr>
            <a:lvl4pPr marL="1600200" indent="-228600">
              <a:defRPr sz="2400">
                <a:solidFill>
                  <a:schemeClr val="tx1"/>
                </a:solidFill>
                <a:latin typeface="Helvetica" pitchFamily="2" charset="0"/>
              </a:defRPr>
            </a:lvl4pPr>
            <a:lvl5pPr marL="2057400" indent="-228600">
              <a:defRPr sz="2400">
                <a:solidFill>
                  <a:schemeClr val="tx1"/>
                </a:solidFill>
                <a:latin typeface="Helvetica" pitchFamily="2" charset="0"/>
              </a:defRPr>
            </a:lvl5pPr>
            <a:lvl6pPr marL="2514600" indent="-228600" eaLnBrk="0" fontAlgn="base" hangingPunct="0">
              <a:spcBef>
                <a:spcPct val="0"/>
              </a:spcBef>
              <a:spcAft>
                <a:spcPct val="0"/>
              </a:spcAft>
              <a:defRPr sz="2400">
                <a:solidFill>
                  <a:schemeClr val="tx1"/>
                </a:solidFill>
                <a:latin typeface="Helvetica" pitchFamily="2" charset="0"/>
              </a:defRPr>
            </a:lvl6pPr>
            <a:lvl7pPr marL="2971800" indent="-228600" eaLnBrk="0" fontAlgn="base" hangingPunct="0">
              <a:spcBef>
                <a:spcPct val="0"/>
              </a:spcBef>
              <a:spcAft>
                <a:spcPct val="0"/>
              </a:spcAft>
              <a:defRPr sz="2400">
                <a:solidFill>
                  <a:schemeClr val="tx1"/>
                </a:solidFill>
                <a:latin typeface="Helvetica" pitchFamily="2" charset="0"/>
              </a:defRPr>
            </a:lvl7pPr>
            <a:lvl8pPr marL="3429000" indent="-228600" eaLnBrk="0" fontAlgn="base" hangingPunct="0">
              <a:spcBef>
                <a:spcPct val="0"/>
              </a:spcBef>
              <a:spcAft>
                <a:spcPct val="0"/>
              </a:spcAft>
              <a:defRPr sz="2400">
                <a:solidFill>
                  <a:schemeClr val="tx1"/>
                </a:solidFill>
                <a:latin typeface="Helvetica" pitchFamily="2" charset="0"/>
              </a:defRPr>
            </a:lvl8pPr>
            <a:lvl9pPr marL="3886200" indent="-228600" eaLnBrk="0" fontAlgn="base" hangingPunct="0">
              <a:spcBef>
                <a:spcPct val="0"/>
              </a:spcBef>
              <a:spcAft>
                <a:spcPct val="0"/>
              </a:spcAft>
              <a:defRPr sz="2400">
                <a:solidFill>
                  <a:schemeClr val="tx1"/>
                </a:solidFill>
                <a:latin typeface="Helvetica" pitchFamily="2" charset="0"/>
              </a:defRPr>
            </a:lvl9pPr>
          </a:lstStyle>
          <a:p>
            <a:endParaRPr lang="en-US" altLang="en-US"/>
          </a:p>
        </p:txBody>
      </p:sp>
      <p:sp>
        <p:nvSpPr>
          <p:cNvPr id="97" name="TextBox 96">
            <a:extLst>
              <a:ext uri="{FF2B5EF4-FFF2-40B4-BE49-F238E27FC236}">
                <a16:creationId xmlns:a16="http://schemas.microsoft.com/office/drawing/2014/main" id="{1634B359-5B38-5F1A-1C0B-C812E628DFD4}"/>
              </a:ext>
            </a:extLst>
          </p:cNvPr>
          <p:cNvSpPr txBox="1"/>
          <p:nvPr/>
        </p:nvSpPr>
        <p:spPr>
          <a:xfrm>
            <a:off x="29475277" y="24172345"/>
            <a:ext cx="13115627" cy="2000548"/>
          </a:xfrm>
          <a:prstGeom prst="rect">
            <a:avLst/>
          </a:prstGeom>
          <a:noFill/>
        </p:spPr>
        <p:txBody>
          <a:bodyPr wrap="square">
            <a:spAutoFit/>
          </a:bodyPr>
          <a:lstStyle/>
          <a:p>
            <a:pPr algn="just">
              <a:defRPr/>
            </a:pPr>
            <a:r>
              <a:rPr lang="en-US" sz="3100" dirty="0">
                <a:latin typeface="+mn-lt"/>
              </a:rPr>
              <a:t>This material is based upon work supported by NVSGC under Grant No. 80NSSC20M0043. We are grateful to Nevada Space Grant Consortium (NVSGC) for financial support and Shishir Bhowmik, Parsa Azalea, and </a:t>
            </a:r>
            <a:r>
              <a:rPr lang="en-US" sz="3100" dirty="0" err="1">
                <a:solidFill>
                  <a:srgbClr val="202124"/>
                </a:solidFill>
                <a:latin typeface="+mn-lt"/>
              </a:rPr>
              <a:t>Arjae</a:t>
            </a:r>
            <a:r>
              <a:rPr lang="en-US" sz="3100" dirty="0">
                <a:solidFill>
                  <a:srgbClr val="202124"/>
                </a:solidFill>
                <a:latin typeface="+mn-lt"/>
              </a:rPr>
              <a:t> </a:t>
            </a:r>
            <a:r>
              <a:rPr lang="en-US" sz="3100" dirty="0" err="1">
                <a:solidFill>
                  <a:srgbClr val="202124"/>
                </a:solidFill>
                <a:latin typeface="+mn-lt"/>
              </a:rPr>
              <a:t>Aroc</a:t>
            </a:r>
            <a:r>
              <a:rPr lang="en-US" sz="3100" dirty="0">
                <a:solidFill>
                  <a:srgbClr val="202124"/>
                </a:solidFill>
                <a:latin typeface="+mn-lt"/>
              </a:rPr>
              <a:t>-Villanueva for their guidance and support. </a:t>
            </a:r>
            <a:endParaRPr lang="en-US" sz="3100" dirty="0">
              <a:latin typeface="+mn-lt"/>
            </a:endParaRPr>
          </a:p>
        </p:txBody>
      </p:sp>
      <p:pic>
        <p:nvPicPr>
          <p:cNvPr id="7" name="Picture 6">
            <a:extLst>
              <a:ext uri="{FF2B5EF4-FFF2-40B4-BE49-F238E27FC236}">
                <a16:creationId xmlns:a16="http://schemas.microsoft.com/office/drawing/2014/main" id="{10FAB8E6-2440-ED4B-9D0B-57A94830D2AF}"/>
              </a:ext>
            </a:extLst>
          </p:cNvPr>
          <p:cNvPicPr>
            <a:picLocks noChangeAspect="1"/>
          </p:cNvPicPr>
          <p:nvPr/>
        </p:nvPicPr>
        <p:blipFill>
          <a:blip r:embed="rId5"/>
          <a:stretch>
            <a:fillRect/>
          </a:stretch>
        </p:blipFill>
        <p:spPr>
          <a:xfrm>
            <a:off x="31407989" y="9501728"/>
            <a:ext cx="8229537" cy="2162270"/>
          </a:xfrm>
          <a:prstGeom prst="rect">
            <a:avLst/>
          </a:prstGeom>
        </p:spPr>
      </p:pic>
      <p:pic>
        <p:nvPicPr>
          <p:cNvPr id="6" name="Picture 5">
            <a:extLst>
              <a:ext uri="{FF2B5EF4-FFF2-40B4-BE49-F238E27FC236}">
                <a16:creationId xmlns:a16="http://schemas.microsoft.com/office/drawing/2014/main" id="{2813B707-F870-D344-B210-6E2934D48615}"/>
              </a:ext>
            </a:extLst>
          </p:cNvPr>
          <p:cNvPicPr>
            <a:picLocks noChangeAspect="1"/>
          </p:cNvPicPr>
          <p:nvPr/>
        </p:nvPicPr>
        <p:blipFill>
          <a:blip r:embed="rId6"/>
          <a:stretch>
            <a:fillRect/>
          </a:stretch>
        </p:blipFill>
        <p:spPr>
          <a:xfrm>
            <a:off x="16506825" y="20246975"/>
            <a:ext cx="10912717" cy="1436688"/>
          </a:xfrm>
          <a:prstGeom prst="rect">
            <a:avLst/>
          </a:prstGeom>
        </p:spPr>
      </p:pic>
      <p:pic>
        <p:nvPicPr>
          <p:cNvPr id="4120" name="Picture 105">
            <a:extLst>
              <a:ext uri="{FF2B5EF4-FFF2-40B4-BE49-F238E27FC236}">
                <a16:creationId xmlns:a16="http://schemas.microsoft.com/office/drawing/2014/main" id="{EC78874C-85E2-F066-7603-D2FCB178CDD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079822" y="6326534"/>
            <a:ext cx="8680450" cy="275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22" name="Picture 112">
            <a:extLst>
              <a:ext uri="{FF2B5EF4-FFF2-40B4-BE49-F238E27FC236}">
                <a16:creationId xmlns:a16="http://schemas.microsoft.com/office/drawing/2014/main" id="{D55D27AC-87C4-BDFA-2533-47829E4AB99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323696" y="12305099"/>
            <a:ext cx="10398125" cy="264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23" name="Picture 1">
            <a:extLst>
              <a:ext uri="{FF2B5EF4-FFF2-40B4-BE49-F238E27FC236}">
                <a16:creationId xmlns:a16="http://schemas.microsoft.com/office/drawing/2014/main" id="{BE6FB9E5-BF6F-D085-80B1-96B2D3E4FC66}"/>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0" y="1003300"/>
            <a:ext cx="5884863" cy="214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0ADBCCAA-2D7E-EA4B-AA8A-E5DF0D25BB05}"/>
              </a:ext>
            </a:extLst>
          </p:cNvPr>
          <p:cNvPicPr>
            <a:picLocks noChangeAspect="1"/>
          </p:cNvPicPr>
          <p:nvPr/>
        </p:nvPicPr>
        <p:blipFill>
          <a:blip r:embed="rId10"/>
          <a:stretch>
            <a:fillRect/>
          </a:stretch>
        </p:blipFill>
        <p:spPr>
          <a:xfrm>
            <a:off x="17125502" y="23072725"/>
            <a:ext cx="9598301" cy="1436688"/>
          </a:xfrm>
          <a:prstGeom prst="rect">
            <a:avLst/>
          </a:prstGeom>
        </p:spPr>
      </p:pic>
      <p:pic>
        <p:nvPicPr>
          <p:cNvPr id="4124" name="Picture 2" descr="NASA Space Grant - Nevada Nasa Programs">
            <a:extLst>
              <a:ext uri="{FF2B5EF4-FFF2-40B4-BE49-F238E27FC236}">
                <a16:creationId xmlns:a16="http://schemas.microsoft.com/office/drawing/2014/main" id="{C0747B11-04B1-BD2B-396A-114A2798EC5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708013" y="479425"/>
            <a:ext cx="3898900" cy="369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A72D0A81-C26A-A545-BF67-C2748ABD89DB}"/>
              </a:ext>
            </a:extLst>
          </p:cNvPr>
          <p:cNvPicPr>
            <a:picLocks noChangeAspect="1"/>
          </p:cNvPicPr>
          <p:nvPr/>
        </p:nvPicPr>
        <p:blipFill>
          <a:blip r:embed="rId12"/>
          <a:stretch>
            <a:fillRect/>
          </a:stretch>
        </p:blipFill>
        <p:spPr>
          <a:xfrm>
            <a:off x="15678182" y="16977381"/>
            <a:ext cx="12492939" cy="1436688"/>
          </a:xfrm>
          <a:prstGeom prst="rect">
            <a:avLst/>
          </a:prstGeom>
        </p:spPr>
      </p:pic>
      <p:sp>
        <p:nvSpPr>
          <p:cNvPr id="39" name="Rectangle 200">
            <a:extLst>
              <a:ext uri="{FF2B5EF4-FFF2-40B4-BE49-F238E27FC236}">
                <a16:creationId xmlns:a16="http://schemas.microsoft.com/office/drawing/2014/main" id="{C4F2C235-E59B-7444-8EB7-83E85C8F1A92}"/>
              </a:ext>
            </a:extLst>
          </p:cNvPr>
          <p:cNvSpPr>
            <a:spLocks noChangeArrowheads="1"/>
          </p:cNvSpPr>
          <p:nvPr/>
        </p:nvSpPr>
        <p:spPr bwMode="auto">
          <a:xfrm>
            <a:off x="24541010" y="15204757"/>
            <a:ext cx="212438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Helvetica" pitchFamily="2" charset="0"/>
              </a:defRPr>
            </a:lvl1pPr>
            <a:lvl2pPr marL="742950" indent="-285750">
              <a:defRPr sz="2400">
                <a:solidFill>
                  <a:schemeClr val="tx1"/>
                </a:solidFill>
                <a:latin typeface="Helvetica" pitchFamily="2" charset="0"/>
              </a:defRPr>
            </a:lvl2pPr>
            <a:lvl3pPr marL="1143000" indent="-228600">
              <a:defRPr sz="2400">
                <a:solidFill>
                  <a:schemeClr val="tx1"/>
                </a:solidFill>
                <a:latin typeface="Helvetica" pitchFamily="2" charset="0"/>
              </a:defRPr>
            </a:lvl3pPr>
            <a:lvl4pPr marL="1600200" indent="-228600">
              <a:defRPr sz="2400">
                <a:solidFill>
                  <a:schemeClr val="tx1"/>
                </a:solidFill>
                <a:latin typeface="Helvetica" pitchFamily="2" charset="0"/>
              </a:defRPr>
            </a:lvl4pPr>
            <a:lvl5pPr marL="2057400" indent="-228600">
              <a:defRPr sz="2400">
                <a:solidFill>
                  <a:schemeClr val="tx1"/>
                </a:solidFill>
                <a:latin typeface="Helvetica" pitchFamily="2" charset="0"/>
              </a:defRPr>
            </a:lvl5pPr>
            <a:lvl6pPr marL="2514600" indent="-228600" eaLnBrk="0" fontAlgn="base" hangingPunct="0">
              <a:spcBef>
                <a:spcPct val="0"/>
              </a:spcBef>
              <a:spcAft>
                <a:spcPct val="0"/>
              </a:spcAft>
              <a:defRPr sz="2400">
                <a:solidFill>
                  <a:schemeClr val="tx1"/>
                </a:solidFill>
                <a:latin typeface="Helvetica" pitchFamily="2" charset="0"/>
              </a:defRPr>
            </a:lvl6pPr>
            <a:lvl7pPr marL="2971800" indent="-228600" eaLnBrk="0" fontAlgn="base" hangingPunct="0">
              <a:spcBef>
                <a:spcPct val="0"/>
              </a:spcBef>
              <a:spcAft>
                <a:spcPct val="0"/>
              </a:spcAft>
              <a:defRPr sz="2400">
                <a:solidFill>
                  <a:schemeClr val="tx1"/>
                </a:solidFill>
                <a:latin typeface="Helvetica" pitchFamily="2" charset="0"/>
              </a:defRPr>
            </a:lvl7pPr>
            <a:lvl8pPr marL="3429000" indent="-228600" eaLnBrk="0" fontAlgn="base" hangingPunct="0">
              <a:spcBef>
                <a:spcPct val="0"/>
              </a:spcBef>
              <a:spcAft>
                <a:spcPct val="0"/>
              </a:spcAft>
              <a:defRPr sz="2400">
                <a:solidFill>
                  <a:schemeClr val="tx1"/>
                </a:solidFill>
                <a:latin typeface="Helvetica" pitchFamily="2" charset="0"/>
              </a:defRPr>
            </a:lvl8pPr>
            <a:lvl9pPr marL="3886200" indent="-228600" eaLnBrk="0" fontAlgn="base" hangingPunct="0">
              <a:spcBef>
                <a:spcPct val="0"/>
              </a:spcBef>
              <a:spcAft>
                <a:spcPct val="0"/>
              </a:spcAft>
              <a:defRPr sz="2400">
                <a:solidFill>
                  <a:schemeClr val="tx1"/>
                </a:solidFill>
                <a:latin typeface="Helvetica" pitchFamily="2" charset="0"/>
              </a:defRPr>
            </a:lvl9pPr>
          </a:lstStyle>
          <a:p>
            <a:r>
              <a:rPr lang="en-US" altLang="en-US" sz="2600" b="1" dirty="0">
                <a:solidFill>
                  <a:srgbClr val="000000"/>
                </a:solidFill>
              </a:rPr>
              <a:t>No Reaction</a:t>
            </a:r>
          </a:p>
        </p:txBody>
      </p:sp>
      <p:sp>
        <p:nvSpPr>
          <p:cNvPr id="4127" name="TextBox 119">
            <a:extLst>
              <a:ext uri="{FF2B5EF4-FFF2-40B4-BE49-F238E27FC236}">
                <a16:creationId xmlns:a16="http://schemas.microsoft.com/office/drawing/2014/main" id="{910B2316-4364-A9F2-6492-BAA90976F5E7}"/>
              </a:ext>
            </a:extLst>
          </p:cNvPr>
          <p:cNvSpPr txBox="1">
            <a:spLocks noChangeArrowheads="1"/>
          </p:cNvSpPr>
          <p:nvPr/>
        </p:nvSpPr>
        <p:spPr bwMode="auto">
          <a:xfrm>
            <a:off x="29516862" y="17695725"/>
            <a:ext cx="13032458" cy="390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Helvetica" pitchFamily="2" charset="0"/>
              </a:defRPr>
            </a:lvl1pPr>
            <a:lvl2pPr marL="742950" indent="-285750">
              <a:defRPr sz="2400">
                <a:solidFill>
                  <a:schemeClr val="tx1"/>
                </a:solidFill>
                <a:latin typeface="Helvetica" pitchFamily="2" charset="0"/>
              </a:defRPr>
            </a:lvl2pPr>
            <a:lvl3pPr marL="1143000" indent="-228600">
              <a:defRPr sz="2400">
                <a:solidFill>
                  <a:schemeClr val="tx1"/>
                </a:solidFill>
                <a:latin typeface="Helvetica" pitchFamily="2" charset="0"/>
              </a:defRPr>
            </a:lvl3pPr>
            <a:lvl4pPr marL="1600200" indent="-228600">
              <a:defRPr sz="2400">
                <a:solidFill>
                  <a:schemeClr val="tx1"/>
                </a:solidFill>
                <a:latin typeface="Helvetica" pitchFamily="2" charset="0"/>
              </a:defRPr>
            </a:lvl4pPr>
            <a:lvl5pPr marL="2057400" indent="-228600">
              <a:defRPr sz="2400">
                <a:solidFill>
                  <a:schemeClr val="tx1"/>
                </a:solidFill>
                <a:latin typeface="Helvetica" pitchFamily="2" charset="0"/>
              </a:defRPr>
            </a:lvl5pPr>
            <a:lvl6pPr marL="2514600" indent="-228600" eaLnBrk="0" fontAlgn="base" hangingPunct="0">
              <a:spcBef>
                <a:spcPct val="0"/>
              </a:spcBef>
              <a:spcAft>
                <a:spcPct val="0"/>
              </a:spcAft>
              <a:defRPr sz="2400">
                <a:solidFill>
                  <a:schemeClr val="tx1"/>
                </a:solidFill>
                <a:latin typeface="Helvetica" pitchFamily="2" charset="0"/>
              </a:defRPr>
            </a:lvl6pPr>
            <a:lvl7pPr marL="2971800" indent="-228600" eaLnBrk="0" fontAlgn="base" hangingPunct="0">
              <a:spcBef>
                <a:spcPct val="0"/>
              </a:spcBef>
              <a:spcAft>
                <a:spcPct val="0"/>
              </a:spcAft>
              <a:defRPr sz="2400">
                <a:solidFill>
                  <a:schemeClr val="tx1"/>
                </a:solidFill>
                <a:latin typeface="Helvetica" pitchFamily="2" charset="0"/>
              </a:defRPr>
            </a:lvl7pPr>
            <a:lvl8pPr marL="3429000" indent="-228600" eaLnBrk="0" fontAlgn="base" hangingPunct="0">
              <a:spcBef>
                <a:spcPct val="0"/>
              </a:spcBef>
              <a:spcAft>
                <a:spcPct val="0"/>
              </a:spcAft>
              <a:defRPr sz="2400">
                <a:solidFill>
                  <a:schemeClr val="tx1"/>
                </a:solidFill>
                <a:latin typeface="Helvetica" pitchFamily="2" charset="0"/>
              </a:defRPr>
            </a:lvl8pPr>
            <a:lvl9pPr marL="3886200" indent="-228600" eaLnBrk="0" fontAlgn="base" hangingPunct="0">
              <a:spcBef>
                <a:spcPct val="0"/>
              </a:spcBef>
              <a:spcAft>
                <a:spcPct val="0"/>
              </a:spcAft>
              <a:defRPr sz="2400">
                <a:solidFill>
                  <a:schemeClr val="tx1"/>
                </a:solidFill>
                <a:latin typeface="Helvetica" pitchFamily="2" charset="0"/>
              </a:defRPr>
            </a:lvl9pPr>
          </a:lstStyle>
          <a:p>
            <a:pPr algn="just"/>
            <a:r>
              <a:rPr lang="en-US" altLang="en-US" sz="3100" dirty="0"/>
              <a:t>The results satisfy the research objective by showcasing the capabilities and flexibility of photochemical synthesis in the first step, demonstrating an environmentally friendly approach with potential to refine and expand synthetic methodologies for efficient DSTP production. Our findings demonstrate photochemical triazole synthesis and its adaptability for structural modifications. Additionally, adjusting benzyl chloride by reducing carbon content and hydrogen bonds enhances fire-retardant efficiency by limiting fuel for combustion.</a:t>
            </a:r>
          </a:p>
        </p:txBody>
      </p:sp>
      <p:sp>
        <p:nvSpPr>
          <p:cNvPr id="42" name="Rectangle 200">
            <a:extLst>
              <a:ext uri="{FF2B5EF4-FFF2-40B4-BE49-F238E27FC236}">
                <a16:creationId xmlns:a16="http://schemas.microsoft.com/office/drawing/2014/main" id="{C5F1D56D-8E56-AF45-A503-BA16067F816F}"/>
              </a:ext>
            </a:extLst>
          </p:cNvPr>
          <p:cNvSpPr>
            <a:spLocks noChangeArrowheads="1"/>
          </p:cNvSpPr>
          <p:nvPr/>
        </p:nvSpPr>
        <p:spPr bwMode="auto">
          <a:xfrm>
            <a:off x="25868185" y="18571040"/>
            <a:ext cx="95421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Helvetica" pitchFamily="2" charset="0"/>
              </a:defRPr>
            </a:lvl1pPr>
            <a:lvl2pPr marL="742950" indent="-285750">
              <a:defRPr sz="2400">
                <a:solidFill>
                  <a:schemeClr val="tx1"/>
                </a:solidFill>
                <a:latin typeface="Helvetica" pitchFamily="2" charset="0"/>
              </a:defRPr>
            </a:lvl2pPr>
            <a:lvl3pPr marL="1143000" indent="-228600">
              <a:defRPr sz="2400">
                <a:solidFill>
                  <a:schemeClr val="tx1"/>
                </a:solidFill>
                <a:latin typeface="Helvetica" pitchFamily="2" charset="0"/>
              </a:defRPr>
            </a:lvl3pPr>
            <a:lvl4pPr marL="1600200" indent="-228600">
              <a:defRPr sz="2400">
                <a:solidFill>
                  <a:schemeClr val="tx1"/>
                </a:solidFill>
                <a:latin typeface="Helvetica" pitchFamily="2" charset="0"/>
              </a:defRPr>
            </a:lvl4pPr>
            <a:lvl5pPr marL="2057400" indent="-228600">
              <a:defRPr sz="2400">
                <a:solidFill>
                  <a:schemeClr val="tx1"/>
                </a:solidFill>
                <a:latin typeface="Helvetica" pitchFamily="2" charset="0"/>
              </a:defRPr>
            </a:lvl5pPr>
            <a:lvl6pPr marL="2514600" indent="-228600" eaLnBrk="0" fontAlgn="base" hangingPunct="0">
              <a:spcBef>
                <a:spcPct val="0"/>
              </a:spcBef>
              <a:spcAft>
                <a:spcPct val="0"/>
              </a:spcAft>
              <a:defRPr sz="2400">
                <a:solidFill>
                  <a:schemeClr val="tx1"/>
                </a:solidFill>
                <a:latin typeface="Helvetica" pitchFamily="2" charset="0"/>
              </a:defRPr>
            </a:lvl6pPr>
            <a:lvl7pPr marL="2971800" indent="-228600" eaLnBrk="0" fontAlgn="base" hangingPunct="0">
              <a:spcBef>
                <a:spcPct val="0"/>
              </a:spcBef>
              <a:spcAft>
                <a:spcPct val="0"/>
              </a:spcAft>
              <a:defRPr sz="2400">
                <a:solidFill>
                  <a:schemeClr val="tx1"/>
                </a:solidFill>
                <a:latin typeface="Helvetica" pitchFamily="2" charset="0"/>
              </a:defRPr>
            </a:lvl7pPr>
            <a:lvl8pPr marL="3429000" indent="-228600" eaLnBrk="0" fontAlgn="base" hangingPunct="0">
              <a:spcBef>
                <a:spcPct val="0"/>
              </a:spcBef>
              <a:spcAft>
                <a:spcPct val="0"/>
              </a:spcAft>
              <a:defRPr sz="2400">
                <a:solidFill>
                  <a:schemeClr val="tx1"/>
                </a:solidFill>
                <a:latin typeface="Helvetica" pitchFamily="2" charset="0"/>
              </a:defRPr>
            </a:lvl8pPr>
            <a:lvl9pPr marL="3886200" indent="-228600" eaLnBrk="0" fontAlgn="base" hangingPunct="0">
              <a:spcBef>
                <a:spcPct val="0"/>
              </a:spcBef>
              <a:spcAft>
                <a:spcPct val="0"/>
              </a:spcAft>
              <a:defRPr sz="2400">
                <a:solidFill>
                  <a:schemeClr val="tx1"/>
                </a:solidFill>
                <a:latin typeface="Helvetica" pitchFamily="2" charset="0"/>
              </a:defRPr>
            </a:lvl9pPr>
          </a:lstStyle>
          <a:p>
            <a:r>
              <a:rPr lang="en-US" altLang="en-US" sz="2600" b="1" dirty="0">
                <a:solidFill>
                  <a:srgbClr val="000000"/>
                </a:solidFill>
              </a:rPr>
              <a:t>73%</a:t>
            </a:r>
          </a:p>
        </p:txBody>
      </p:sp>
      <p:sp>
        <p:nvSpPr>
          <p:cNvPr id="43" name="Rectangle 200">
            <a:extLst>
              <a:ext uri="{FF2B5EF4-FFF2-40B4-BE49-F238E27FC236}">
                <a16:creationId xmlns:a16="http://schemas.microsoft.com/office/drawing/2014/main" id="{9AC435FB-C393-ED47-B62A-DDA60B9AEC02}"/>
              </a:ext>
            </a:extLst>
          </p:cNvPr>
          <p:cNvSpPr>
            <a:spLocks noChangeArrowheads="1"/>
          </p:cNvSpPr>
          <p:nvPr/>
        </p:nvSpPr>
        <p:spPr bwMode="auto">
          <a:xfrm>
            <a:off x="24947196" y="24570499"/>
            <a:ext cx="92757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Helvetica" pitchFamily="2" charset="0"/>
              </a:defRPr>
            </a:lvl1pPr>
            <a:lvl2pPr marL="742950" indent="-285750">
              <a:defRPr sz="2400">
                <a:solidFill>
                  <a:schemeClr val="tx1"/>
                </a:solidFill>
                <a:latin typeface="Helvetica" pitchFamily="2" charset="0"/>
              </a:defRPr>
            </a:lvl2pPr>
            <a:lvl3pPr marL="1143000" indent="-228600">
              <a:defRPr sz="2400">
                <a:solidFill>
                  <a:schemeClr val="tx1"/>
                </a:solidFill>
                <a:latin typeface="Helvetica" pitchFamily="2" charset="0"/>
              </a:defRPr>
            </a:lvl3pPr>
            <a:lvl4pPr marL="1600200" indent="-228600">
              <a:defRPr sz="2400">
                <a:solidFill>
                  <a:schemeClr val="tx1"/>
                </a:solidFill>
                <a:latin typeface="Helvetica" pitchFamily="2" charset="0"/>
              </a:defRPr>
            </a:lvl4pPr>
            <a:lvl5pPr marL="2057400" indent="-228600">
              <a:defRPr sz="2400">
                <a:solidFill>
                  <a:schemeClr val="tx1"/>
                </a:solidFill>
                <a:latin typeface="Helvetica" pitchFamily="2" charset="0"/>
              </a:defRPr>
            </a:lvl5pPr>
            <a:lvl6pPr marL="2514600" indent="-228600" eaLnBrk="0" fontAlgn="base" hangingPunct="0">
              <a:spcBef>
                <a:spcPct val="0"/>
              </a:spcBef>
              <a:spcAft>
                <a:spcPct val="0"/>
              </a:spcAft>
              <a:defRPr sz="2400">
                <a:solidFill>
                  <a:schemeClr val="tx1"/>
                </a:solidFill>
                <a:latin typeface="Helvetica" pitchFamily="2" charset="0"/>
              </a:defRPr>
            </a:lvl6pPr>
            <a:lvl7pPr marL="2971800" indent="-228600" eaLnBrk="0" fontAlgn="base" hangingPunct="0">
              <a:spcBef>
                <a:spcPct val="0"/>
              </a:spcBef>
              <a:spcAft>
                <a:spcPct val="0"/>
              </a:spcAft>
              <a:defRPr sz="2400">
                <a:solidFill>
                  <a:schemeClr val="tx1"/>
                </a:solidFill>
                <a:latin typeface="Helvetica" pitchFamily="2" charset="0"/>
              </a:defRPr>
            </a:lvl7pPr>
            <a:lvl8pPr marL="3429000" indent="-228600" eaLnBrk="0" fontAlgn="base" hangingPunct="0">
              <a:spcBef>
                <a:spcPct val="0"/>
              </a:spcBef>
              <a:spcAft>
                <a:spcPct val="0"/>
              </a:spcAft>
              <a:defRPr sz="2400">
                <a:solidFill>
                  <a:schemeClr val="tx1"/>
                </a:solidFill>
                <a:latin typeface="Helvetica" pitchFamily="2" charset="0"/>
              </a:defRPr>
            </a:lvl8pPr>
            <a:lvl9pPr marL="3886200" indent="-228600" eaLnBrk="0" fontAlgn="base" hangingPunct="0">
              <a:spcBef>
                <a:spcPct val="0"/>
              </a:spcBef>
              <a:spcAft>
                <a:spcPct val="0"/>
              </a:spcAft>
              <a:defRPr sz="2400">
                <a:solidFill>
                  <a:schemeClr val="tx1"/>
                </a:solidFill>
                <a:latin typeface="Helvetica" pitchFamily="2" charset="0"/>
              </a:defRPr>
            </a:lvl9pPr>
          </a:lstStyle>
          <a:p>
            <a:r>
              <a:rPr lang="en-US" altLang="en-US" sz="2600" b="1" dirty="0">
                <a:solidFill>
                  <a:srgbClr val="000000"/>
                </a:solidFill>
              </a:rPr>
              <a:t>73%</a:t>
            </a:r>
          </a:p>
        </p:txBody>
      </p:sp>
      <p:sp>
        <p:nvSpPr>
          <p:cNvPr id="44" name="Rectangle 200">
            <a:extLst>
              <a:ext uri="{FF2B5EF4-FFF2-40B4-BE49-F238E27FC236}">
                <a16:creationId xmlns:a16="http://schemas.microsoft.com/office/drawing/2014/main" id="{8363D41F-B16F-7F40-90FF-C65A5AA3259B}"/>
              </a:ext>
            </a:extLst>
          </p:cNvPr>
          <p:cNvSpPr>
            <a:spLocks noChangeArrowheads="1"/>
          </p:cNvSpPr>
          <p:nvPr/>
        </p:nvSpPr>
        <p:spPr bwMode="auto">
          <a:xfrm>
            <a:off x="25603200" y="21744749"/>
            <a:ext cx="10668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Helvetica" pitchFamily="2" charset="0"/>
              </a:defRPr>
            </a:lvl1pPr>
            <a:lvl2pPr marL="742950" indent="-285750">
              <a:defRPr sz="2400">
                <a:solidFill>
                  <a:schemeClr val="tx1"/>
                </a:solidFill>
                <a:latin typeface="Helvetica" pitchFamily="2" charset="0"/>
              </a:defRPr>
            </a:lvl2pPr>
            <a:lvl3pPr marL="1143000" indent="-228600">
              <a:defRPr sz="2400">
                <a:solidFill>
                  <a:schemeClr val="tx1"/>
                </a:solidFill>
                <a:latin typeface="Helvetica" pitchFamily="2" charset="0"/>
              </a:defRPr>
            </a:lvl3pPr>
            <a:lvl4pPr marL="1600200" indent="-228600">
              <a:defRPr sz="2400">
                <a:solidFill>
                  <a:schemeClr val="tx1"/>
                </a:solidFill>
                <a:latin typeface="Helvetica" pitchFamily="2" charset="0"/>
              </a:defRPr>
            </a:lvl4pPr>
            <a:lvl5pPr marL="2057400" indent="-228600">
              <a:defRPr sz="2400">
                <a:solidFill>
                  <a:schemeClr val="tx1"/>
                </a:solidFill>
                <a:latin typeface="Helvetica" pitchFamily="2" charset="0"/>
              </a:defRPr>
            </a:lvl5pPr>
            <a:lvl6pPr marL="2514600" indent="-228600" eaLnBrk="0" fontAlgn="base" hangingPunct="0">
              <a:spcBef>
                <a:spcPct val="0"/>
              </a:spcBef>
              <a:spcAft>
                <a:spcPct val="0"/>
              </a:spcAft>
              <a:defRPr sz="2400">
                <a:solidFill>
                  <a:schemeClr val="tx1"/>
                </a:solidFill>
                <a:latin typeface="Helvetica" pitchFamily="2" charset="0"/>
              </a:defRPr>
            </a:lvl6pPr>
            <a:lvl7pPr marL="2971800" indent="-228600" eaLnBrk="0" fontAlgn="base" hangingPunct="0">
              <a:spcBef>
                <a:spcPct val="0"/>
              </a:spcBef>
              <a:spcAft>
                <a:spcPct val="0"/>
              </a:spcAft>
              <a:defRPr sz="2400">
                <a:solidFill>
                  <a:schemeClr val="tx1"/>
                </a:solidFill>
                <a:latin typeface="Helvetica" pitchFamily="2" charset="0"/>
              </a:defRPr>
            </a:lvl7pPr>
            <a:lvl8pPr marL="3429000" indent="-228600" eaLnBrk="0" fontAlgn="base" hangingPunct="0">
              <a:spcBef>
                <a:spcPct val="0"/>
              </a:spcBef>
              <a:spcAft>
                <a:spcPct val="0"/>
              </a:spcAft>
              <a:defRPr sz="2400">
                <a:solidFill>
                  <a:schemeClr val="tx1"/>
                </a:solidFill>
                <a:latin typeface="Helvetica" pitchFamily="2" charset="0"/>
              </a:defRPr>
            </a:lvl8pPr>
            <a:lvl9pPr marL="3886200" indent="-228600" eaLnBrk="0" fontAlgn="base" hangingPunct="0">
              <a:spcBef>
                <a:spcPct val="0"/>
              </a:spcBef>
              <a:spcAft>
                <a:spcPct val="0"/>
              </a:spcAft>
              <a:defRPr sz="2400">
                <a:solidFill>
                  <a:schemeClr val="tx1"/>
                </a:solidFill>
                <a:latin typeface="Helvetica" pitchFamily="2" charset="0"/>
              </a:defRPr>
            </a:lvl9pPr>
          </a:lstStyle>
          <a:p>
            <a:r>
              <a:rPr lang="en-US" altLang="en-US" sz="2600" b="1" dirty="0">
                <a:solidFill>
                  <a:srgbClr val="000000"/>
                </a:solidFill>
              </a:rPr>
              <a:t>17%</a:t>
            </a:r>
          </a:p>
        </p:txBody>
      </p:sp>
      <p:sp>
        <p:nvSpPr>
          <p:cNvPr id="45" name="Rectangle 200">
            <a:extLst>
              <a:ext uri="{FF2B5EF4-FFF2-40B4-BE49-F238E27FC236}">
                <a16:creationId xmlns:a16="http://schemas.microsoft.com/office/drawing/2014/main" id="{907C9E70-078D-9248-AEB9-8D49B52661F0}"/>
              </a:ext>
            </a:extLst>
          </p:cNvPr>
          <p:cNvSpPr>
            <a:spLocks noChangeArrowheads="1"/>
          </p:cNvSpPr>
          <p:nvPr/>
        </p:nvSpPr>
        <p:spPr bwMode="auto">
          <a:xfrm>
            <a:off x="40244713" y="7702103"/>
            <a:ext cx="95421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Helvetica" pitchFamily="2" charset="0"/>
              </a:defRPr>
            </a:lvl1pPr>
            <a:lvl2pPr marL="742950" indent="-285750">
              <a:defRPr sz="2400">
                <a:solidFill>
                  <a:schemeClr val="tx1"/>
                </a:solidFill>
                <a:latin typeface="Helvetica" pitchFamily="2" charset="0"/>
              </a:defRPr>
            </a:lvl2pPr>
            <a:lvl3pPr marL="1143000" indent="-228600">
              <a:defRPr sz="2400">
                <a:solidFill>
                  <a:schemeClr val="tx1"/>
                </a:solidFill>
                <a:latin typeface="Helvetica" pitchFamily="2" charset="0"/>
              </a:defRPr>
            </a:lvl3pPr>
            <a:lvl4pPr marL="1600200" indent="-228600">
              <a:defRPr sz="2400">
                <a:solidFill>
                  <a:schemeClr val="tx1"/>
                </a:solidFill>
                <a:latin typeface="Helvetica" pitchFamily="2" charset="0"/>
              </a:defRPr>
            </a:lvl4pPr>
            <a:lvl5pPr marL="2057400" indent="-228600">
              <a:defRPr sz="2400">
                <a:solidFill>
                  <a:schemeClr val="tx1"/>
                </a:solidFill>
                <a:latin typeface="Helvetica" pitchFamily="2" charset="0"/>
              </a:defRPr>
            </a:lvl5pPr>
            <a:lvl6pPr marL="2514600" indent="-228600" eaLnBrk="0" fontAlgn="base" hangingPunct="0">
              <a:spcBef>
                <a:spcPct val="0"/>
              </a:spcBef>
              <a:spcAft>
                <a:spcPct val="0"/>
              </a:spcAft>
              <a:defRPr sz="2400">
                <a:solidFill>
                  <a:schemeClr val="tx1"/>
                </a:solidFill>
                <a:latin typeface="Helvetica" pitchFamily="2" charset="0"/>
              </a:defRPr>
            </a:lvl6pPr>
            <a:lvl7pPr marL="2971800" indent="-228600" eaLnBrk="0" fontAlgn="base" hangingPunct="0">
              <a:spcBef>
                <a:spcPct val="0"/>
              </a:spcBef>
              <a:spcAft>
                <a:spcPct val="0"/>
              </a:spcAft>
              <a:defRPr sz="2400">
                <a:solidFill>
                  <a:schemeClr val="tx1"/>
                </a:solidFill>
                <a:latin typeface="Helvetica" pitchFamily="2" charset="0"/>
              </a:defRPr>
            </a:lvl7pPr>
            <a:lvl8pPr marL="3429000" indent="-228600" eaLnBrk="0" fontAlgn="base" hangingPunct="0">
              <a:spcBef>
                <a:spcPct val="0"/>
              </a:spcBef>
              <a:spcAft>
                <a:spcPct val="0"/>
              </a:spcAft>
              <a:defRPr sz="2400">
                <a:solidFill>
                  <a:schemeClr val="tx1"/>
                </a:solidFill>
                <a:latin typeface="Helvetica" pitchFamily="2" charset="0"/>
              </a:defRPr>
            </a:lvl8pPr>
            <a:lvl9pPr marL="3886200" indent="-228600" eaLnBrk="0" fontAlgn="base" hangingPunct="0">
              <a:spcBef>
                <a:spcPct val="0"/>
              </a:spcBef>
              <a:spcAft>
                <a:spcPct val="0"/>
              </a:spcAft>
              <a:defRPr sz="2400">
                <a:solidFill>
                  <a:schemeClr val="tx1"/>
                </a:solidFill>
                <a:latin typeface="Helvetica" pitchFamily="2" charset="0"/>
              </a:defRPr>
            </a:lvl9pPr>
          </a:lstStyle>
          <a:p>
            <a:r>
              <a:rPr lang="en-US" altLang="en-US" sz="3000" b="1" dirty="0">
                <a:solidFill>
                  <a:srgbClr val="000000"/>
                </a:solidFill>
              </a:rPr>
              <a:t>64%</a:t>
            </a:r>
          </a:p>
        </p:txBody>
      </p:sp>
      <p:sp>
        <p:nvSpPr>
          <p:cNvPr id="46" name="Rectangle 200">
            <a:extLst>
              <a:ext uri="{FF2B5EF4-FFF2-40B4-BE49-F238E27FC236}">
                <a16:creationId xmlns:a16="http://schemas.microsoft.com/office/drawing/2014/main" id="{71613281-29C1-1C48-BB1B-2641EE86E496}"/>
              </a:ext>
            </a:extLst>
          </p:cNvPr>
          <p:cNvSpPr>
            <a:spLocks noChangeArrowheads="1"/>
          </p:cNvSpPr>
          <p:nvPr/>
        </p:nvSpPr>
        <p:spPr bwMode="auto">
          <a:xfrm>
            <a:off x="40244713" y="10305864"/>
            <a:ext cx="95421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Helvetica" pitchFamily="2" charset="0"/>
              </a:defRPr>
            </a:lvl1pPr>
            <a:lvl2pPr marL="742950" indent="-285750">
              <a:defRPr sz="2400">
                <a:solidFill>
                  <a:schemeClr val="tx1"/>
                </a:solidFill>
                <a:latin typeface="Helvetica" pitchFamily="2" charset="0"/>
              </a:defRPr>
            </a:lvl2pPr>
            <a:lvl3pPr marL="1143000" indent="-228600">
              <a:defRPr sz="2400">
                <a:solidFill>
                  <a:schemeClr val="tx1"/>
                </a:solidFill>
                <a:latin typeface="Helvetica" pitchFamily="2" charset="0"/>
              </a:defRPr>
            </a:lvl3pPr>
            <a:lvl4pPr marL="1600200" indent="-228600">
              <a:defRPr sz="2400">
                <a:solidFill>
                  <a:schemeClr val="tx1"/>
                </a:solidFill>
                <a:latin typeface="Helvetica" pitchFamily="2" charset="0"/>
              </a:defRPr>
            </a:lvl4pPr>
            <a:lvl5pPr marL="2057400" indent="-228600">
              <a:defRPr sz="2400">
                <a:solidFill>
                  <a:schemeClr val="tx1"/>
                </a:solidFill>
                <a:latin typeface="Helvetica" pitchFamily="2" charset="0"/>
              </a:defRPr>
            </a:lvl5pPr>
            <a:lvl6pPr marL="2514600" indent="-228600" eaLnBrk="0" fontAlgn="base" hangingPunct="0">
              <a:spcBef>
                <a:spcPct val="0"/>
              </a:spcBef>
              <a:spcAft>
                <a:spcPct val="0"/>
              </a:spcAft>
              <a:defRPr sz="2400">
                <a:solidFill>
                  <a:schemeClr val="tx1"/>
                </a:solidFill>
                <a:latin typeface="Helvetica" pitchFamily="2" charset="0"/>
              </a:defRPr>
            </a:lvl6pPr>
            <a:lvl7pPr marL="2971800" indent="-228600" eaLnBrk="0" fontAlgn="base" hangingPunct="0">
              <a:spcBef>
                <a:spcPct val="0"/>
              </a:spcBef>
              <a:spcAft>
                <a:spcPct val="0"/>
              </a:spcAft>
              <a:defRPr sz="2400">
                <a:solidFill>
                  <a:schemeClr val="tx1"/>
                </a:solidFill>
                <a:latin typeface="Helvetica" pitchFamily="2" charset="0"/>
              </a:defRPr>
            </a:lvl7pPr>
            <a:lvl8pPr marL="3429000" indent="-228600" eaLnBrk="0" fontAlgn="base" hangingPunct="0">
              <a:spcBef>
                <a:spcPct val="0"/>
              </a:spcBef>
              <a:spcAft>
                <a:spcPct val="0"/>
              </a:spcAft>
              <a:defRPr sz="2400">
                <a:solidFill>
                  <a:schemeClr val="tx1"/>
                </a:solidFill>
                <a:latin typeface="Helvetica" pitchFamily="2" charset="0"/>
              </a:defRPr>
            </a:lvl8pPr>
            <a:lvl9pPr marL="3886200" indent="-228600" eaLnBrk="0" fontAlgn="base" hangingPunct="0">
              <a:spcBef>
                <a:spcPct val="0"/>
              </a:spcBef>
              <a:spcAft>
                <a:spcPct val="0"/>
              </a:spcAft>
              <a:defRPr sz="2400">
                <a:solidFill>
                  <a:schemeClr val="tx1"/>
                </a:solidFill>
                <a:latin typeface="Helvetica" pitchFamily="2" charset="0"/>
              </a:defRPr>
            </a:lvl9pPr>
          </a:lstStyle>
          <a:p>
            <a:r>
              <a:rPr lang="en-US" altLang="en-US" sz="3000" b="1" dirty="0">
                <a:solidFill>
                  <a:srgbClr val="000000"/>
                </a:solidFill>
              </a:rPr>
              <a:t>47%</a:t>
            </a:r>
          </a:p>
        </p:txBody>
      </p:sp>
      <p:sp>
        <p:nvSpPr>
          <p:cNvPr id="47" name="Rectangle 200">
            <a:extLst>
              <a:ext uri="{FF2B5EF4-FFF2-40B4-BE49-F238E27FC236}">
                <a16:creationId xmlns:a16="http://schemas.microsoft.com/office/drawing/2014/main" id="{27A9AF6D-4289-B542-A5D2-82DC3BB0D682}"/>
              </a:ext>
            </a:extLst>
          </p:cNvPr>
          <p:cNvSpPr>
            <a:spLocks noChangeArrowheads="1"/>
          </p:cNvSpPr>
          <p:nvPr/>
        </p:nvSpPr>
        <p:spPr bwMode="auto">
          <a:xfrm>
            <a:off x="39386714" y="14713251"/>
            <a:ext cx="254956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Helvetica" pitchFamily="2" charset="0"/>
              </a:defRPr>
            </a:lvl1pPr>
            <a:lvl2pPr marL="742950" indent="-285750">
              <a:defRPr sz="2400">
                <a:solidFill>
                  <a:schemeClr val="tx1"/>
                </a:solidFill>
                <a:latin typeface="Helvetica" pitchFamily="2" charset="0"/>
              </a:defRPr>
            </a:lvl2pPr>
            <a:lvl3pPr marL="1143000" indent="-228600">
              <a:defRPr sz="2400">
                <a:solidFill>
                  <a:schemeClr val="tx1"/>
                </a:solidFill>
                <a:latin typeface="Helvetica" pitchFamily="2" charset="0"/>
              </a:defRPr>
            </a:lvl3pPr>
            <a:lvl4pPr marL="1600200" indent="-228600">
              <a:defRPr sz="2400">
                <a:solidFill>
                  <a:schemeClr val="tx1"/>
                </a:solidFill>
                <a:latin typeface="Helvetica" pitchFamily="2" charset="0"/>
              </a:defRPr>
            </a:lvl4pPr>
            <a:lvl5pPr marL="2057400" indent="-228600">
              <a:defRPr sz="2400">
                <a:solidFill>
                  <a:schemeClr val="tx1"/>
                </a:solidFill>
                <a:latin typeface="Helvetica" pitchFamily="2" charset="0"/>
              </a:defRPr>
            </a:lvl5pPr>
            <a:lvl6pPr marL="2514600" indent="-228600" eaLnBrk="0" fontAlgn="base" hangingPunct="0">
              <a:spcBef>
                <a:spcPct val="0"/>
              </a:spcBef>
              <a:spcAft>
                <a:spcPct val="0"/>
              </a:spcAft>
              <a:defRPr sz="2400">
                <a:solidFill>
                  <a:schemeClr val="tx1"/>
                </a:solidFill>
                <a:latin typeface="Helvetica" pitchFamily="2" charset="0"/>
              </a:defRPr>
            </a:lvl6pPr>
            <a:lvl7pPr marL="2971800" indent="-228600" eaLnBrk="0" fontAlgn="base" hangingPunct="0">
              <a:spcBef>
                <a:spcPct val="0"/>
              </a:spcBef>
              <a:spcAft>
                <a:spcPct val="0"/>
              </a:spcAft>
              <a:defRPr sz="2400">
                <a:solidFill>
                  <a:schemeClr val="tx1"/>
                </a:solidFill>
                <a:latin typeface="Helvetica" pitchFamily="2" charset="0"/>
              </a:defRPr>
            </a:lvl7pPr>
            <a:lvl8pPr marL="3429000" indent="-228600" eaLnBrk="0" fontAlgn="base" hangingPunct="0">
              <a:spcBef>
                <a:spcPct val="0"/>
              </a:spcBef>
              <a:spcAft>
                <a:spcPct val="0"/>
              </a:spcAft>
              <a:defRPr sz="2400">
                <a:solidFill>
                  <a:schemeClr val="tx1"/>
                </a:solidFill>
                <a:latin typeface="Helvetica" pitchFamily="2" charset="0"/>
              </a:defRPr>
            </a:lvl8pPr>
            <a:lvl9pPr marL="3886200" indent="-228600" eaLnBrk="0" fontAlgn="base" hangingPunct="0">
              <a:spcBef>
                <a:spcPct val="0"/>
              </a:spcBef>
              <a:spcAft>
                <a:spcPct val="0"/>
              </a:spcAft>
              <a:defRPr sz="2400">
                <a:solidFill>
                  <a:schemeClr val="tx1"/>
                </a:solidFill>
                <a:latin typeface="Helvetica" pitchFamily="2" charset="0"/>
              </a:defRPr>
            </a:lvl9pPr>
          </a:lstStyle>
          <a:p>
            <a:r>
              <a:rPr lang="en-US" altLang="en-US" sz="3000" b="1" dirty="0">
                <a:solidFill>
                  <a:srgbClr val="000000"/>
                </a:solidFill>
              </a:rPr>
              <a:t>In Progress</a:t>
            </a:r>
          </a:p>
        </p:txBody>
      </p:sp>
      <p:pic>
        <p:nvPicPr>
          <p:cNvPr id="12" name="Picture 11">
            <a:extLst>
              <a:ext uri="{FF2B5EF4-FFF2-40B4-BE49-F238E27FC236}">
                <a16:creationId xmlns:a16="http://schemas.microsoft.com/office/drawing/2014/main" id="{8EF53B2A-BB2D-3DCF-224B-7A663F34347E}"/>
              </a:ext>
            </a:extLst>
          </p:cNvPr>
          <p:cNvPicPr>
            <a:picLocks noChangeAspect="1"/>
          </p:cNvPicPr>
          <p:nvPr/>
        </p:nvPicPr>
        <p:blipFill>
          <a:blip r:embed="rId13"/>
          <a:stretch>
            <a:fillRect/>
          </a:stretch>
        </p:blipFill>
        <p:spPr>
          <a:xfrm>
            <a:off x="5049445" y="22759439"/>
            <a:ext cx="5237555" cy="3372124"/>
          </a:xfrm>
          <a:prstGeom prst="rect">
            <a:avLst/>
          </a:prstGeom>
        </p:spPr>
      </p:pic>
    </p:spTree>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x-none" sz="2400" b="0" i="0" u="none" strike="noStrike" cap="none" normalizeH="0" baseline="0">
            <a:ln>
              <a:noFill/>
            </a:ln>
            <a:solidFill>
              <a:schemeClr val="tx1"/>
            </a:solidFill>
            <a:effectLst/>
            <a:latin typeface="Helvetic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x-none" sz="2400" b="0" i="0" u="none" strike="noStrike" cap="none" normalizeH="0" baseline="0">
            <a:ln>
              <a:noFill/>
            </a:ln>
            <a:solidFill>
              <a:schemeClr val="tx1"/>
            </a:solidFill>
            <a:effectLst/>
            <a:latin typeface="Helvetic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OfficeG5:Applications:Microsoft Office X:Templates:Presentations:Designs:Blank Presentation</Template>
  <TotalTime>7473</TotalTime>
  <Words>440</Words>
  <Application>Microsoft Macintosh PowerPoint</Application>
  <PresentationFormat>Custom</PresentationFormat>
  <Paragraphs>21</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Helvetica</vt:lpstr>
      <vt:lpstr>Blank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Brian Connell</dc:creator>
  <cp:keywords/>
  <dc:description/>
  <cp:lastModifiedBy>Microsoft Office User</cp:lastModifiedBy>
  <cp:revision>170</cp:revision>
  <cp:lastPrinted>2009-06-03T15:54:43Z</cp:lastPrinted>
  <dcterms:created xsi:type="dcterms:W3CDTF">2007-03-08T18:55:14Z</dcterms:created>
  <dcterms:modified xsi:type="dcterms:W3CDTF">2025-02-24T18:51:08Z</dcterms:modified>
  <cp:category/>
</cp:coreProperties>
</file>