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Lst>
  <p:notesMasterIdLst>
    <p:notesMasterId r:id="rId6"/>
  </p:notesMasterIdLst>
  <p:sldIdLst>
    <p:sldId id="263" r:id="rId5"/>
  </p:sldIdLst>
  <p:sldSz cx="30267275" cy="213963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7F1CCC-9324-4B57-9F86-FF1E2DC31310}" v="5" dt="2025-02-20T08:29:31.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43" autoAdjust="0"/>
    <p:restoredTop sz="94660"/>
  </p:normalViewPr>
  <p:slideViewPr>
    <p:cSldViewPr snapToGrid="0">
      <p:cViewPr>
        <p:scale>
          <a:sx n="33" d="100"/>
          <a:sy n="33" d="100"/>
        </p:scale>
        <p:origin x="1920" y="174"/>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B6C614-2860-4468-8975-1FC681784430}" type="datetimeFigureOut">
              <a:rPr lang="en-US" smtClean="0"/>
              <a:t>2/20/2025</a:t>
            </a:fld>
            <a:endParaRPr lang="en-US"/>
          </a:p>
        </p:txBody>
      </p:sp>
      <p:sp>
        <p:nvSpPr>
          <p:cNvPr id="4" name="Slide Image Placeholder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4EBF46-F348-4648-933C-F3CB6901FA53}" type="slidenum">
              <a:rPr lang="en-US" smtClean="0"/>
              <a:t>‹#›</a:t>
            </a:fld>
            <a:endParaRPr lang="en-US"/>
          </a:p>
        </p:txBody>
      </p:sp>
    </p:spTree>
    <p:extLst>
      <p:ext uri="{BB962C8B-B14F-4D97-AF65-F5344CB8AC3E}">
        <p14:creationId xmlns:p14="http://schemas.microsoft.com/office/powerpoint/2010/main" val="162222961"/>
      </p:ext>
    </p:extLst>
  </p:cSld>
  <p:clrMap bg1="lt1" tx1="dk1" bg2="lt2" tx2="dk2" accent1="accent1" accent2="accent2" accent3="accent3" accent4="accent4" accent5="accent5" accent6="accent6" hlink="hlink" folHlink="folHlink"/>
  <p:notesStyle>
    <a:lvl1pPr marL="0" algn="l" defTabSz="2951747" rtl="0" eaLnBrk="1" latinLnBrk="0" hangingPunct="1">
      <a:defRPr sz="3874" kern="1200">
        <a:solidFill>
          <a:schemeClr val="tx1"/>
        </a:solidFill>
        <a:latin typeface="+mn-lt"/>
        <a:ea typeface="+mn-ea"/>
        <a:cs typeface="+mn-cs"/>
      </a:defRPr>
    </a:lvl1pPr>
    <a:lvl2pPr marL="1475873" algn="l" defTabSz="2951747" rtl="0" eaLnBrk="1" latinLnBrk="0" hangingPunct="1">
      <a:defRPr sz="3874" kern="1200">
        <a:solidFill>
          <a:schemeClr val="tx1"/>
        </a:solidFill>
        <a:latin typeface="+mn-lt"/>
        <a:ea typeface="+mn-ea"/>
        <a:cs typeface="+mn-cs"/>
      </a:defRPr>
    </a:lvl2pPr>
    <a:lvl3pPr marL="2951747" algn="l" defTabSz="2951747" rtl="0" eaLnBrk="1" latinLnBrk="0" hangingPunct="1">
      <a:defRPr sz="3874" kern="1200">
        <a:solidFill>
          <a:schemeClr val="tx1"/>
        </a:solidFill>
        <a:latin typeface="+mn-lt"/>
        <a:ea typeface="+mn-ea"/>
        <a:cs typeface="+mn-cs"/>
      </a:defRPr>
    </a:lvl3pPr>
    <a:lvl4pPr marL="4427620" algn="l" defTabSz="2951747" rtl="0" eaLnBrk="1" latinLnBrk="0" hangingPunct="1">
      <a:defRPr sz="3874" kern="1200">
        <a:solidFill>
          <a:schemeClr val="tx1"/>
        </a:solidFill>
        <a:latin typeface="+mn-lt"/>
        <a:ea typeface="+mn-ea"/>
        <a:cs typeface="+mn-cs"/>
      </a:defRPr>
    </a:lvl4pPr>
    <a:lvl5pPr marL="5903493" algn="l" defTabSz="2951747" rtl="0" eaLnBrk="1" latinLnBrk="0" hangingPunct="1">
      <a:defRPr sz="3874" kern="1200">
        <a:solidFill>
          <a:schemeClr val="tx1"/>
        </a:solidFill>
        <a:latin typeface="+mn-lt"/>
        <a:ea typeface="+mn-ea"/>
        <a:cs typeface="+mn-cs"/>
      </a:defRPr>
    </a:lvl5pPr>
    <a:lvl6pPr marL="7379366" algn="l" defTabSz="2951747" rtl="0" eaLnBrk="1" latinLnBrk="0" hangingPunct="1">
      <a:defRPr sz="3874" kern="1200">
        <a:solidFill>
          <a:schemeClr val="tx1"/>
        </a:solidFill>
        <a:latin typeface="+mn-lt"/>
        <a:ea typeface="+mn-ea"/>
        <a:cs typeface="+mn-cs"/>
      </a:defRPr>
    </a:lvl6pPr>
    <a:lvl7pPr marL="8855240" algn="l" defTabSz="2951747" rtl="0" eaLnBrk="1" latinLnBrk="0" hangingPunct="1">
      <a:defRPr sz="3874" kern="1200">
        <a:solidFill>
          <a:schemeClr val="tx1"/>
        </a:solidFill>
        <a:latin typeface="+mn-lt"/>
        <a:ea typeface="+mn-ea"/>
        <a:cs typeface="+mn-cs"/>
      </a:defRPr>
    </a:lvl7pPr>
    <a:lvl8pPr marL="10331110" algn="l" defTabSz="2951747" rtl="0" eaLnBrk="1" latinLnBrk="0" hangingPunct="1">
      <a:defRPr sz="3874" kern="1200">
        <a:solidFill>
          <a:schemeClr val="tx1"/>
        </a:solidFill>
        <a:latin typeface="+mn-lt"/>
        <a:ea typeface="+mn-ea"/>
        <a:cs typeface="+mn-cs"/>
      </a:defRPr>
    </a:lvl8pPr>
    <a:lvl9pPr marL="11806986" algn="l" defTabSz="2951747" rtl="0" eaLnBrk="1" latinLnBrk="0" hangingPunct="1">
      <a:defRPr sz="387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7775" y="1143000"/>
            <a:ext cx="43624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4EBF46-F348-4648-933C-F3CB6901FA53}" type="slidenum">
              <a:rPr lang="en-US" smtClean="0"/>
              <a:t>1</a:t>
            </a:fld>
            <a:endParaRPr lang="en-US"/>
          </a:p>
        </p:txBody>
      </p:sp>
    </p:spTree>
    <p:extLst>
      <p:ext uri="{BB962C8B-B14F-4D97-AF65-F5344CB8AC3E}">
        <p14:creationId xmlns:p14="http://schemas.microsoft.com/office/powerpoint/2010/main" val="539664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046" y="3501669"/>
            <a:ext cx="25727184" cy="7449091"/>
          </a:xfrm>
        </p:spPr>
        <p:txBody>
          <a:bodyPr anchor="b"/>
          <a:lstStyle>
            <a:lvl1pPr algn="ctr">
              <a:defRPr sz="18719"/>
            </a:lvl1pPr>
          </a:lstStyle>
          <a:p>
            <a:r>
              <a:rPr lang="en-US"/>
              <a:t>Click to edit Master title style</a:t>
            </a:r>
            <a:endParaRPr lang="en-US" dirty="0"/>
          </a:p>
        </p:txBody>
      </p:sp>
      <p:sp>
        <p:nvSpPr>
          <p:cNvPr id="3" name="Subtitle 2"/>
          <p:cNvSpPr>
            <a:spLocks noGrp="1"/>
          </p:cNvSpPr>
          <p:nvPr>
            <p:ph type="subTitle" idx="1"/>
          </p:nvPr>
        </p:nvSpPr>
        <p:spPr>
          <a:xfrm>
            <a:off x="3783410" y="11238025"/>
            <a:ext cx="22700456" cy="5165824"/>
          </a:xfrm>
        </p:spPr>
        <p:txBody>
          <a:bodyPr/>
          <a:lstStyle>
            <a:lvl1pPr marL="0" indent="0" algn="ctr">
              <a:buNone/>
              <a:defRPr sz="7488"/>
            </a:lvl1pPr>
            <a:lvl2pPr marL="1426418" indent="0" algn="ctr">
              <a:buNone/>
              <a:defRPr sz="6240"/>
            </a:lvl2pPr>
            <a:lvl3pPr marL="2852837" indent="0" algn="ctr">
              <a:buNone/>
              <a:defRPr sz="5616"/>
            </a:lvl3pPr>
            <a:lvl4pPr marL="4279255" indent="0" algn="ctr">
              <a:buNone/>
              <a:defRPr sz="4992"/>
            </a:lvl4pPr>
            <a:lvl5pPr marL="5705673" indent="0" algn="ctr">
              <a:buNone/>
              <a:defRPr sz="4992"/>
            </a:lvl5pPr>
            <a:lvl6pPr marL="7132091" indent="0" algn="ctr">
              <a:buNone/>
              <a:defRPr sz="4992"/>
            </a:lvl6pPr>
            <a:lvl7pPr marL="8558510" indent="0" algn="ctr">
              <a:buNone/>
              <a:defRPr sz="4992"/>
            </a:lvl7pPr>
            <a:lvl8pPr marL="9984928" indent="0" algn="ctr">
              <a:buNone/>
              <a:defRPr sz="4992"/>
            </a:lvl8pPr>
            <a:lvl9pPr marL="11411346" indent="0" algn="ctr">
              <a:buNone/>
              <a:defRPr sz="4992"/>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D497D31-D351-4A89-98BE-BE7A239C4EFA}"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1061587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497D31-D351-4A89-98BE-BE7A239C4EFA}"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234676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112" y="5334229"/>
            <a:ext cx="26105525" cy="8900275"/>
          </a:xfrm>
        </p:spPr>
        <p:txBody>
          <a:bodyPr anchor="b"/>
          <a:lstStyle>
            <a:lvl1pPr>
              <a:defRPr sz="18719"/>
            </a:lvl1pPr>
          </a:lstStyle>
          <a:p>
            <a:r>
              <a:rPr lang="en-US"/>
              <a:t>Click to edit Master title style</a:t>
            </a:r>
            <a:endParaRPr lang="en-US" dirty="0"/>
          </a:p>
        </p:txBody>
      </p:sp>
      <p:sp>
        <p:nvSpPr>
          <p:cNvPr id="3" name="Text Placeholder 2"/>
          <p:cNvSpPr>
            <a:spLocks noGrp="1"/>
          </p:cNvSpPr>
          <p:nvPr>
            <p:ph type="body" idx="1"/>
          </p:nvPr>
        </p:nvSpPr>
        <p:spPr>
          <a:xfrm>
            <a:off x="2065112" y="14318704"/>
            <a:ext cx="26105525" cy="4680445"/>
          </a:xfrm>
        </p:spPr>
        <p:txBody>
          <a:bodyPr/>
          <a:lstStyle>
            <a:lvl1pPr marL="0" indent="0">
              <a:buNone/>
              <a:defRPr sz="7488">
                <a:solidFill>
                  <a:schemeClr val="tx1">
                    <a:tint val="82000"/>
                  </a:schemeClr>
                </a:solidFill>
              </a:defRPr>
            </a:lvl1pPr>
            <a:lvl2pPr marL="1426418" indent="0">
              <a:buNone/>
              <a:defRPr sz="6240">
                <a:solidFill>
                  <a:schemeClr val="tx1">
                    <a:tint val="82000"/>
                  </a:schemeClr>
                </a:solidFill>
              </a:defRPr>
            </a:lvl2pPr>
            <a:lvl3pPr marL="2852837" indent="0">
              <a:buNone/>
              <a:defRPr sz="5616">
                <a:solidFill>
                  <a:schemeClr val="tx1">
                    <a:tint val="82000"/>
                  </a:schemeClr>
                </a:solidFill>
              </a:defRPr>
            </a:lvl3pPr>
            <a:lvl4pPr marL="4279255" indent="0">
              <a:buNone/>
              <a:defRPr sz="4992">
                <a:solidFill>
                  <a:schemeClr val="tx1">
                    <a:tint val="82000"/>
                  </a:schemeClr>
                </a:solidFill>
              </a:defRPr>
            </a:lvl4pPr>
            <a:lvl5pPr marL="5705673" indent="0">
              <a:buNone/>
              <a:defRPr sz="4992">
                <a:solidFill>
                  <a:schemeClr val="tx1">
                    <a:tint val="82000"/>
                  </a:schemeClr>
                </a:solidFill>
              </a:defRPr>
            </a:lvl5pPr>
            <a:lvl6pPr marL="7132091" indent="0">
              <a:buNone/>
              <a:defRPr sz="4992">
                <a:solidFill>
                  <a:schemeClr val="tx1">
                    <a:tint val="82000"/>
                  </a:schemeClr>
                </a:solidFill>
              </a:defRPr>
            </a:lvl6pPr>
            <a:lvl7pPr marL="8558510" indent="0">
              <a:buNone/>
              <a:defRPr sz="4992">
                <a:solidFill>
                  <a:schemeClr val="tx1">
                    <a:tint val="82000"/>
                  </a:schemeClr>
                </a:solidFill>
              </a:defRPr>
            </a:lvl7pPr>
            <a:lvl8pPr marL="9984928" indent="0">
              <a:buNone/>
              <a:defRPr sz="4992">
                <a:solidFill>
                  <a:schemeClr val="tx1">
                    <a:tint val="82000"/>
                  </a:schemeClr>
                </a:solidFill>
              </a:defRPr>
            </a:lvl8pPr>
            <a:lvl9pPr marL="11411346" indent="0">
              <a:buNone/>
              <a:defRPr sz="4992">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497D31-D351-4A89-98BE-BE7A239C4EFA}"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4103451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0875" y="5695781"/>
            <a:ext cx="12863592" cy="13575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2808" y="5695781"/>
            <a:ext cx="12863592" cy="13575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497D31-D351-4A89-98BE-BE7A239C4EFA}"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3122400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4817" y="1139161"/>
            <a:ext cx="26105525" cy="41356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4821" y="5245073"/>
            <a:ext cx="12804474" cy="2570529"/>
          </a:xfrm>
        </p:spPr>
        <p:txBody>
          <a:bodyPr anchor="b"/>
          <a:lstStyle>
            <a:lvl1pPr marL="0" indent="0">
              <a:buNone/>
              <a:defRPr sz="7488" b="1"/>
            </a:lvl1pPr>
            <a:lvl2pPr marL="1426418" indent="0">
              <a:buNone/>
              <a:defRPr sz="6240" b="1"/>
            </a:lvl2pPr>
            <a:lvl3pPr marL="2852837" indent="0">
              <a:buNone/>
              <a:defRPr sz="5616" b="1"/>
            </a:lvl3pPr>
            <a:lvl4pPr marL="4279255" indent="0">
              <a:buNone/>
              <a:defRPr sz="4992" b="1"/>
            </a:lvl4pPr>
            <a:lvl5pPr marL="5705673" indent="0">
              <a:buNone/>
              <a:defRPr sz="4992" b="1"/>
            </a:lvl5pPr>
            <a:lvl6pPr marL="7132091" indent="0">
              <a:buNone/>
              <a:defRPr sz="4992" b="1"/>
            </a:lvl6pPr>
            <a:lvl7pPr marL="8558510" indent="0">
              <a:buNone/>
              <a:defRPr sz="4992" b="1"/>
            </a:lvl7pPr>
            <a:lvl8pPr marL="9984928" indent="0">
              <a:buNone/>
              <a:defRPr sz="4992" b="1"/>
            </a:lvl8pPr>
            <a:lvl9pPr marL="11411346" indent="0">
              <a:buNone/>
              <a:defRPr sz="4992" b="1"/>
            </a:lvl9pPr>
          </a:lstStyle>
          <a:p>
            <a:pPr lvl="0"/>
            <a:r>
              <a:rPr lang="en-US"/>
              <a:t>Click to edit Master text styles</a:t>
            </a:r>
          </a:p>
        </p:txBody>
      </p:sp>
      <p:sp>
        <p:nvSpPr>
          <p:cNvPr id="4" name="Content Placeholder 3"/>
          <p:cNvSpPr>
            <a:spLocks noGrp="1"/>
          </p:cNvSpPr>
          <p:nvPr>
            <p:ph sz="half" idx="2"/>
          </p:nvPr>
        </p:nvSpPr>
        <p:spPr>
          <a:xfrm>
            <a:off x="2084821" y="7815602"/>
            <a:ext cx="12804474" cy="11495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2810" y="5245073"/>
            <a:ext cx="12867534" cy="2570529"/>
          </a:xfrm>
        </p:spPr>
        <p:txBody>
          <a:bodyPr anchor="b"/>
          <a:lstStyle>
            <a:lvl1pPr marL="0" indent="0">
              <a:buNone/>
              <a:defRPr sz="7488" b="1"/>
            </a:lvl1pPr>
            <a:lvl2pPr marL="1426418" indent="0">
              <a:buNone/>
              <a:defRPr sz="6240" b="1"/>
            </a:lvl2pPr>
            <a:lvl3pPr marL="2852837" indent="0">
              <a:buNone/>
              <a:defRPr sz="5616" b="1"/>
            </a:lvl3pPr>
            <a:lvl4pPr marL="4279255" indent="0">
              <a:buNone/>
              <a:defRPr sz="4992" b="1"/>
            </a:lvl4pPr>
            <a:lvl5pPr marL="5705673" indent="0">
              <a:buNone/>
              <a:defRPr sz="4992" b="1"/>
            </a:lvl5pPr>
            <a:lvl6pPr marL="7132091" indent="0">
              <a:buNone/>
              <a:defRPr sz="4992" b="1"/>
            </a:lvl6pPr>
            <a:lvl7pPr marL="8558510" indent="0">
              <a:buNone/>
              <a:defRPr sz="4992" b="1"/>
            </a:lvl7pPr>
            <a:lvl8pPr marL="9984928" indent="0">
              <a:buNone/>
              <a:defRPr sz="4992" b="1"/>
            </a:lvl8pPr>
            <a:lvl9pPr marL="11411346" indent="0">
              <a:buNone/>
              <a:defRPr sz="4992" b="1"/>
            </a:lvl9pPr>
          </a:lstStyle>
          <a:p>
            <a:pPr lvl="0"/>
            <a:r>
              <a:rPr lang="en-US"/>
              <a:t>Click to edit Master text styles</a:t>
            </a:r>
          </a:p>
        </p:txBody>
      </p:sp>
      <p:sp>
        <p:nvSpPr>
          <p:cNvPr id="6" name="Content Placeholder 5"/>
          <p:cNvSpPr>
            <a:spLocks noGrp="1"/>
          </p:cNvSpPr>
          <p:nvPr>
            <p:ph sz="quarter" idx="4"/>
          </p:nvPr>
        </p:nvSpPr>
        <p:spPr>
          <a:xfrm>
            <a:off x="15322810" y="7815602"/>
            <a:ext cx="12867534" cy="11495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497D31-D351-4A89-98BE-BE7A239C4EFA}" type="datetimeFigureOut">
              <a:rPr lang="en-US" smtClean="0"/>
              <a:t>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2107693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497D31-D351-4A89-98BE-BE7A239C4EFA}" type="datetimeFigureOut">
              <a:rPr lang="en-US" smtClean="0"/>
              <a:t>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3721323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97D31-D351-4A89-98BE-BE7A239C4EFA}" type="datetimeFigureOut">
              <a:rPr lang="en-US" smtClean="0"/>
              <a:t>2/20/2025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1064043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4817" y="1426422"/>
            <a:ext cx="9761984" cy="4992476"/>
          </a:xfrm>
        </p:spPr>
        <p:txBody>
          <a:bodyPr anchor="b"/>
          <a:lstStyle>
            <a:lvl1pPr>
              <a:defRPr sz="9984"/>
            </a:lvl1pPr>
          </a:lstStyle>
          <a:p>
            <a:r>
              <a:rPr lang="en-US"/>
              <a:t>Click to edit Master title style</a:t>
            </a:r>
            <a:endParaRPr lang="en-US" dirty="0"/>
          </a:p>
        </p:txBody>
      </p:sp>
      <p:sp>
        <p:nvSpPr>
          <p:cNvPr id="3" name="Content Placeholder 2"/>
          <p:cNvSpPr>
            <a:spLocks noGrp="1"/>
          </p:cNvSpPr>
          <p:nvPr>
            <p:ph idx="1"/>
          </p:nvPr>
        </p:nvSpPr>
        <p:spPr>
          <a:xfrm>
            <a:off x="12867534" y="3080679"/>
            <a:ext cx="15322808" cy="15205259"/>
          </a:xfrm>
        </p:spPr>
        <p:txBody>
          <a:bodyPr/>
          <a:lstStyle>
            <a:lvl1pPr>
              <a:defRPr sz="9984"/>
            </a:lvl1pPr>
            <a:lvl2pPr>
              <a:defRPr sz="8736"/>
            </a:lvl2pPr>
            <a:lvl3pPr>
              <a:defRPr sz="7488"/>
            </a:lvl3pPr>
            <a:lvl4pPr>
              <a:defRPr sz="6240"/>
            </a:lvl4pPr>
            <a:lvl5pPr>
              <a:defRPr sz="6240"/>
            </a:lvl5pPr>
            <a:lvl6pPr>
              <a:defRPr sz="6240"/>
            </a:lvl6pPr>
            <a:lvl7pPr>
              <a:defRPr sz="6240"/>
            </a:lvl7pPr>
            <a:lvl8pPr>
              <a:defRPr sz="6240"/>
            </a:lvl8pPr>
            <a:lvl9pPr>
              <a:defRPr sz="62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4817" y="6418897"/>
            <a:ext cx="9761984" cy="11891802"/>
          </a:xfrm>
        </p:spPr>
        <p:txBody>
          <a:bodyPr/>
          <a:lstStyle>
            <a:lvl1pPr marL="0" indent="0">
              <a:buNone/>
              <a:defRPr sz="4992"/>
            </a:lvl1pPr>
            <a:lvl2pPr marL="1426418" indent="0">
              <a:buNone/>
              <a:defRPr sz="4368"/>
            </a:lvl2pPr>
            <a:lvl3pPr marL="2852837" indent="0">
              <a:buNone/>
              <a:defRPr sz="3744"/>
            </a:lvl3pPr>
            <a:lvl4pPr marL="4279255" indent="0">
              <a:buNone/>
              <a:defRPr sz="3120"/>
            </a:lvl4pPr>
            <a:lvl5pPr marL="5705673" indent="0">
              <a:buNone/>
              <a:defRPr sz="3120"/>
            </a:lvl5pPr>
            <a:lvl6pPr marL="7132091" indent="0">
              <a:buNone/>
              <a:defRPr sz="3120"/>
            </a:lvl6pPr>
            <a:lvl7pPr marL="8558510" indent="0">
              <a:buNone/>
              <a:defRPr sz="3120"/>
            </a:lvl7pPr>
            <a:lvl8pPr marL="9984928" indent="0">
              <a:buNone/>
              <a:defRPr sz="3120"/>
            </a:lvl8pPr>
            <a:lvl9pPr marL="11411346" indent="0">
              <a:buNone/>
              <a:defRPr sz="3120"/>
            </a:lvl9pPr>
          </a:lstStyle>
          <a:p>
            <a:pPr lvl="0"/>
            <a:r>
              <a:rPr lang="en-US"/>
              <a:t>Click to edit Master text styles</a:t>
            </a:r>
          </a:p>
        </p:txBody>
      </p:sp>
      <p:sp>
        <p:nvSpPr>
          <p:cNvPr id="5" name="Date Placeholder 4"/>
          <p:cNvSpPr>
            <a:spLocks noGrp="1"/>
          </p:cNvSpPr>
          <p:nvPr>
            <p:ph type="dt" sz="half" idx="10"/>
          </p:nvPr>
        </p:nvSpPr>
        <p:spPr/>
        <p:txBody>
          <a:bodyPr/>
          <a:lstStyle/>
          <a:p>
            <a:fld id="{AD497D31-D351-4A89-98BE-BE7A239C4EFA}"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523904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4817" y="1426422"/>
            <a:ext cx="9761984" cy="4992476"/>
          </a:xfrm>
        </p:spPr>
        <p:txBody>
          <a:bodyPr anchor="b"/>
          <a:lstStyle>
            <a:lvl1pPr>
              <a:defRPr sz="9984"/>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67534" y="3080679"/>
            <a:ext cx="15322808" cy="15205259"/>
          </a:xfrm>
        </p:spPr>
        <p:txBody>
          <a:bodyPr anchor="t"/>
          <a:lstStyle>
            <a:lvl1pPr marL="0" indent="0">
              <a:buNone/>
              <a:defRPr sz="9984"/>
            </a:lvl1pPr>
            <a:lvl2pPr marL="1426418" indent="0">
              <a:buNone/>
              <a:defRPr sz="8736"/>
            </a:lvl2pPr>
            <a:lvl3pPr marL="2852837" indent="0">
              <a:buNone/>
              <a:defRPr sz="7488"/>
            </a:lvl3pPr>
            <a:lvl4pPr marL="4279255" indent="0">
              <a:buNone/>
              <a:defRPr sz="6240"/>
            </a:lvl4pPr>
            <a:lvl5pPr marL="5705673" indent="0">
              <a:buNone/>
              <a:defRPr sz="6240"/>
            </a:lvl5pPr>
            <a:lvl6pPr marL="7132091" indent="0">
              <a:buNone/>
              <a:defRPr sz="6240"/>
            </a:lvl6pPr>
            <a:lvl7pPr marL="8558510" indent="0">
              <a:buNone/>
              <a:defRPr sz="6240"/>
            </a:lvl7pPr>
            <a:lvl8pPr marL="9984928" indent="0">
              <a:buNone/>
              <a:defRPr sz="6240"/>
            </a:lvl8pPr>
            <a:lvl9pPr marL="11411346" indent="0">
              <a:buNone/>
              <a:defRPr sz="6240"/>
            </a:lvl9pPr>
          </a:lstStyle>
          <a:p>
            <a:r>
              <a:rPr lang="en-US"/>
              <a:t>Click icon to add picture</a:t>
            </a:r>
            <a:endParaRPr lang="en-US" dirty="0"/>
          </a:p>
        </p:txBody>
      </p:sp>
      <p:sp>
        <p:nvSpPr>
          <p:cNvPr id="4" name="Text Placeholder 3"/>
          <p:cNvSpPr>
            <a:spLocks noGrp="1"/>
          </p:cNvSpPr>
          <p:nvPr>
            <p:ph type="body" sz="half" idx="2"/>
          </p:nvPr>
        </p:nvSpPr>
        <p:spPr>
          <a:xfrm>
            <a:off x="2084817" y="6418897"/>
            <a:ext cx="9761984" cy="11891802"/>
          </a:xfrm>
        </p:spPr>
        <p:txBody>
          <a:bodyPr/>
          <a:lstStyle>
            <a:lvl1pPr marL="0" indent="0">
              <a:buNone/>
              <a:defRPr sz="4992"/>
            </a:lvl1pPr>
            <a:lvl2pPr marL="1426418" indent="0">
              <a:buNone/>
              <a:defRPr sz="4368"/>
            </a:lvl2pPr>
            <a:lvl3pPr marL="2852837" indent="0">
              <a:buNone/>
              <a:defRPr sz="3744"/>
            </a:lvl3pPr>
            <a:lvl4pPr marL="4279255" indent="0">
              <a:buNone/>
              <a:defRPr sz="3120"/>
            </a:lvl4pPr>
            <a:lvl5pPr marL="5705673" indent="0">
              <a:buNone/>
              <a:defRPr sz="3120"/>
            </a:lvl5pPr>
            <a:lvl6pPr marL="7132091" indent="0">
              <a:buNone/>
              <a:defRPr sz="3120"/>
            </a:lvl6pPr>
            <a:lvl7pPr marL="8558510" indent="0">
              <a:buNone/>
              <a:defRPr sz="3120"/>
            </a:lvl7pPr>
            <a:lvl8pPr marL="9984928" indent="0">
              <a:buNone/>
              <a:defRPr sz="3120"/>
            </a:lvl8pPr>
            <a:lvl9pPr marL="11411346" indent="0">
              <a:buNone/>
              <a:defRPr sz="3120"/>
            </a:lvl9pPr>
          </a:lstStyle>
          <a:p>
            <a:pPr lvl="0"/>
            <a:r>
              <a:rPr lang="en-US"/>
              <a:t>Click to edit Master text styles</a:t>
            </a:r>
          </a:p>
        </p:txBody>
      </p:sp>
      <p:sp>
        <p:nvSpPr>
          <p:cNvPr id="5" name="Date Placeholder 4"/>
          <p:cNvSpPr>
            <a:spLocks noGrp="1"/>
          </p:cNvSpPr>
          <p:nvPr>
            <p:ph type="dt" sz="half" idx="10"/>
          </p:nvPr>
        </p:nvSpPr>
        <p:spPr/>
        <p:txBody>
          <a:bodyPr/>
          <a:lstStyle/>
          <a:p>
            <a:fld id="{AD497D31-D351-4A89-98BE-BE7A239C4EFA}"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4291094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497D31-D351-4A89-98BE-BE7A239C4EFA}"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427218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0020" y="1139156"/>
            <a:ext cx="6526381" cy="1813239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0877" y="1139156"/>
            <a:ext cx="19200803" cy="181323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497D31-D351-4A89-98BE-BE7A239C4EFA}"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D9DA0C-7DE0-4812-B9E9-B7893764D1BB}" type="slidenum">
              <a:rPr lang="en-US" smtClean="0"/>
              <a:t>‹#›</a:t>
            </a:fld>
            <a:endParaRPr lang="en-US"/>
          </a:p>
        </p:txBody>
      </p:sp>
    </p:spTree>
    <p:extLst>
      <p:ext uri="{BB962C8B-B14F-4D97-AF65-F5344CB8AC3E}">
        <p14:creationId xmlns:p14="http://schemas.microsoft.com/office/powerpoint/2010/main" val="1688210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046344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0875" y="1139161"/>
            <a:ext cx="26105525" cy="413563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0875" y="5695781"/>
            <a:ext cx="26105525" cy="135757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0875" y="19831228"/>
            <a:ext cx="6810137" cy="1139156"/>
          </a:xfrm>
          <a:prstGeom prst="rect">
            <a:avLst/>
          </a:prstGeom>
        </p:spPr>
        <p:txBody>
          <a:bodyPr vert="horz" lIns="91440" tIns="45720" rIns="91440" bIns="45720" rtlCol="0" anchor="ctr"/>
          <a:lstStyle>
            <a:lvl1pPr algn="l">
              <a:defRPr sz="3744">
                <a:solidFill>
                  <a:schemeClr val="tx1">
                    <a:tint val="82000"/>
                  </a:schemeClr>
                </a:solidFill>
              </a:defRPr>
            </a:lvl1pPr>
          </a:lstStyle>
          <a:p>
            <a:fld id="{AD497D31-D351-4A89-98BE-BE7A239C4EFA}" type="datetimeFigureOut">
              <a:rPr lang="en-US" smtClean="0"/>
              <a:t>2/20/2025</a:t>
            </a:fld>
            <a:endParaRPr lang="en-US"/>
          </a:p>
        </p:txBody>
      </p:sp>
      <p:sp>
        <p:nvSpPr>
          <p:cNvPr id="5" name="Footer Placeholder 4"/>
          <p:cNvSpPr>
            <a:spLocks noGrp="1"/>
          </p:cNvSpPr>
          <p:nvPr>
            <p:ph type="ftr" sz="quarter" idx="3"/>
          </p:nvPr>
        </p:nvSpPr>
        <p:spPr>
          <a:xfrm>
            <a:off x="10026035" y="19831228"/>
            <a:ext cx="10215205" cy="1139156"/>
          </a:xfrm>
          <a:prstGeom prst="rect">
            <a:avLst/>
          </a:prstGeom>
        </p:spPr>
        <p:txBody>
          <a:bodyPr vert="horz" lIns="91440" tIns="45720" rIns="91440" bIns="45720" rtlCol="0" anchor="ctr"/>
          <a:lstStyle>
            <a:lvl1pPr algn="ctr">
              <a:defRPr sz="3744">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1376263" y="19831228"/>
            <a:ext cx="6810137" cy="1139156"/>
          </a:xfrm>
          <a:prstGeom prst="rect">
            <a:avLst/>
          </a:prstGeom>
        </p:spPr>
        <p:txBody>
          <a:bodyPr vert="horz" lIns="91440" tIns="45720" rIns="91440" bIns="45720" rtlCol="0" anchor="ctr"/>
          <a:lstStyle>
            <a:lvl1pPr algn="r">
              <a:defRPr sz="3744">
                <a:solidFill>
                  <a:schemeClr val="tx1">
                    <a:tint val="82000"/>
                  </a:schemeClr>
                </a:solidFill>
              </a:defRPr>
            </a:lvl1pPr>
          </a:lstStyle>
          <a:p>
            <a:fld id="{FCD9DA0C-7DE0-4812-B9E9-B7893764D1BB}" type="slidenum">
              <a:rPr lang="en-US" smtClean="0"/>
              <a:t>‹#›</a:t>
            </a:fld>
            <a:endParaRPr lang="en-US"/>
          </a:p>
        </p:txBody>
      </p:sp>
    </p:spTree>
    <p:extLst>
      <p:ext uri="{BB962C8B-B14F-4D97-AF65-F5344CB8AC3E}">
        <p14:creationId xmlns:p14="http://schemas.microsoft.com/office/powerpoint/2010/main" val="35769679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2852837" rtl="0" eaLnBrk="1" latinLnBrk="0" hangingPunct="1">
        <a:lnSpc>
          <a:spcPct val="90000"/>
        </a:lnSpc>
        <a:spcBef>
          <a:spcPct val="0"/>
        </a:spcBef>
        <a:buNone/>
        <a:defRPr sz="13728" kern="1200">
          <a:solidFill>
            <a:schemeClr val="tx1"/>
          </a:solidFill>
          <a:latin typeface="+mj-lt"/>
          <a:ea typeface="+mj-ea"/>
          <a:cs typeface="+mj-cs"/>
        </a:defRPr>
      </a:lvl1pPr>
    </p:titleStyle>
    <p:bodyStyle>
      <a:lvl1pPr marL="713209" indent="-713209" algn="l" defTabSz="2852837" rtl="0" eaLnBrk="1" latinLnBrk="0" hangingPunct="1">
        <a:lnSpc>
          <a:spcPct val="90000"/>
        </a:lnSpc>
        <a:spcBef>
          <a:spcPts val="3120"/>
        </a:spcBef>
        <a:buFont typeface="Arial" panose="020B0604020202020204" pitchFamily="34" charset="0"/>
        <a:buChar char="•"/>
        <a:defRPr sz="8736" kern="1200">
          <a:solidFill>
            <a:schemeClr val="tx1"/>
          </a:solidFill>
          <a:latin typeface="+mn-lt"/>
          <a:ea typeface="+mn-ea"/>
          <a:cs typeface="+mn-cs"/>
        </a:defRPr>
      </a:lvl1pPr>
      <a:lvl2pPr marL="2139627" indent="-713209" algn="l" defTabSz="2852837" rtl="0" eaLnBrk="1" latinLnBrk="0" hangingPunct="1">
        <a:lnSpc>
          <a:spcPct val="90000"/>
        </a:lnSpc>
        <a:spcBef>
          <a:spcPts val="1560"/>
        </a:spcBef>
        <a:buFont typeface="Arial" panose="020B0604020202020204" pitchFamily="34" charset="0"/>
        <a:buChar char="•"/>
        <a:defRPr sz="7488" kern="1200">
          <a:solidFill>
            <a:schemeClr val="tx1"/>
          </a:solidFill>
          <a:latin typeface="+mn-lt"/>
          <a:ea typeface="+mn-ea"/>
          <a:cs typeface="+mn-cs"/>
        </a:defRPr>
      </a:lvl2pPr>
      <a:lvl3pPr marL="3566046" indent="-713209" algn="l" defTabSz="2852837" rtl="0" eaLnBrk="1" latinLnBrk="0" hangingPunct="1">
        <a:lnSpc>
          <a:spcPct val="90000"/>
        </a:lnSpc>
        <a:spcBef>
          <a:spcPts val="1560"/>
        </a:spcBef>
        <a:buFont typeface="Arial" panose="020B0604020202020204" pitchFamily="34" charset="0"/>
        <a:buChar char="•"/>
        <a:defRPr sz="6240" kern="1200">
          <a:solidFill>
            <a:schemeClr val="tx1"/>
          </a:solidFill>
          <a:latin typeface="+mn-lt"/>
          <a:ea typeface="+mn-ea"/>
          <a:cs typeface="+mn-cs"/>
        </a:defRPr>
      </a:lvl3pPr>
      <a:lvl4pPr marL="4992464" indent="-713209" algn="l" defTabSz="2852837" rtl="0" eaLnBrk="1" latinLnBrk="0" hangingPunct="1">
        <a:lnSpc>
          <a:spcPct val="90000"/>
        </a:lnSpc>
        <a:spcBef>
          <a:spcPts val="1560"/>
        </a:spcBef>
        <a:buFont typeface="Arial" panose="020B0604020202020204" pitchFamily="34" charset="0"/>
        <a:buChar char="•"/>
        <a:defRPr sz="5616" kern="1200">
          <a:solidFill>
            <a:schemeClr val="tx1"/>
          </a:solidFill>
          <a:latin typeface="+mn-lt"/>
          <a:ea typeface="+mn-ea"/>
          <a:cs typeface="+mn-cs"/>
        </a:defRPr>
      </a:lvl4pPr>
      <a:lvl5pPr marL="6418882" indent="-713209" algn="l" defTabSz="2852837" rtl="0" eaLnBrk="1" latinLnBrk="0" hangingPunct="1">
        <a:lnSpc>
          <a:spcPct val="90000"/>
        </a:lnSpc>
        <a:spcBef>
          <a:spcPts val="1560"/>
        </a:spcBef>
        <a:buFont typeface="Arial" panose="020B0604020202020204" pitchFamily="34" charset="0"/>
        <a:buChar char="•"/>
        <a:defRPr sz="5616" kern="1200">
          <a:solidFill>
            <a:schemeClr val="tx1"/>
          </a:solidFill>
          <a:latin typeface="+mn-lt"/>
          <a:ea typeface="+mn-ea"/>
          <a:cs typeface="+mn-cs"/>
        </a:defRPr>
      </a:lvl5pPr>
      <a:lvl6pPr marL="7845301" indent="-713209" algn="l" defTabSz="2852837" rtl="0" eaLnBrk="1" latinLnBrk="0" hangingPunct="1">
        <a:lnSpc>
          <a:spcPct val="90000"/>
        </a:lnSpc>
        <a:spcBef>
          <a:spcPts val="1560"/>
        </a:spcBef>
        <a:buFont typeface="Arial" panose="020B0604020202020204" pitchFamily="34" charset="0"/>
        <a:buChar char="•"/>
        <a:defRPr sz="5616" kern="1200">
          <a:solidFill>
            <a:schemeClr val="tx1"/>
          </a:solidFill>
          <a:latin typeface="+mn-lt"/>
          <a:ea typeface="+mn-ea"/>
          <a:cs typeface="+mn-cs"/>
        </a:defRPr>
      </a:lvl6pPr>
      <a:lvl7pPr marL="9271719" indent="-713209" algn="l" defTabSz="2852837" rtl="0" eaLnBrk="1" latinLnBrk="0" hangingPunct="1">
        <a:lnSpc>
          <a:spcPct val="90000"/>
        </a:lnSpc>
        <a:spcBef>
          <a:spcPts val="1560"/>
        </a:spcBef>
        <a:buFont typeface="Arial" panose="020B0604020202020204" pitchFamily="34" charset="0"/>
        <a:buChar char="•"/>
        <a:defRPr sz="5616" kern="1200">
          <a:solidFill>
            <a:schemeClr val="tx1"/>
          </a:solidFill>
          <a:latin typeface="+mn-lt"/>
          <a:ea typeface="+mn-ea"/>
          <a:cs typeface="+mn-cs"/>
        </a:defRPr>
      </a:lvl7pPr>
      <a:lvl8pPr marL="10698137" indent="-713209" algn="l" defTabSz="2852837" rtl="0" eaLnBrk="1" latinLnBrk="0" hangingPunct="1">
        <a:lnSpc>
          <a:spcPct val="90000"/>
        </a:lnSpc>
        <a:spcBef>
          <a:spcPts val="1560"/>
        </a:spcBef>
        <a:buFont typeface="Arial" panose="020B0604020202020204" pitchFamily="34" charset="0"/>
        <a:buChar char="•"/>
        <a:defRPr sz="5616" kern="1200">
          <a:solidFill>
            <a:schemeClr val="tx1"/>
          </a:solidFill>
          <a:latin typeface="+mn-lt"/>
          <a:ea typeface="+mn-ea"/>
          <a:cs typeface="+mn-cs"/>
        </a:defRPr>
      </a:lvl8pPr>
      <a:lvl9pPr marL="12124555" indent="-713209" algn="l" defTabSz="2852837" rtl="0" eaLnBrk="1" latinLnBrk="0" hangingPunct="1">
        <a:lnSpc>
          <a:spcPct val="90000"/>
        </a:lnSpc>
        <a:spcBef>
          <a:spcPts val="1560"/>
        </a:spcBef>
        <a:buFont typeface="Arial" panose="020B0604020202020204" pitchFamily="34" charset="0"/>
        <a:buChar char="•"/>
        <a:defRPr sz="5616" kern="1200">
          <a:solidFill>
            <a:schemeClr val="tx1"/>
          </a:solidFill>
          <a:latin typeface="+mn-lt"/>
          <a:ea typeface="+mn-ea"/>
          <a:cs typeface="+mn-cs"/>
        </a:defRPr>
      </a:lvl9pPr>
    </p:bodyStyle>
    <p:otherStyle>
      <a:defPPr>
        <a:defRPr lang="en-US"/>
      </a:defPPr>
      <a:lvl1pPr marL="0" algn="l" defTabSz="2852837" rtl="0" eaLnBrk="1" latinLnBrk="0" hangingPunct="1">
        <a:defRPr sz="5616" kern="1200">
          <a:solidFill>
            <a:schemeClr val="tx1"/>
          </a:solidFill>
          <a:latin typeface="+mn-lt"/>
          <a:ea typeface="+mn-ea"/>
          <a:cs typeface="+mn-cs"/>
        </a:defRPr>
      </a:lvl1pPr>
      <a:lvl2pPr marL="1426418" algn="l" defTabSz="2852837" rtl="0" eaLnBrk="1" latinLnBrk="0" hangingPunct="1">
        <a:defRPr sz="5616" kern="1200">
          <a:solidFill>
            <a:schemeClr val="tx1"/>
          </a:solidFill>
          <a:latin typeface="+mn-lt"/>
          <a:ea typeface="+mn-ea"/>
          <a:cs typeface="+mn-cs"/>
        </a:defRPr>
      </a:lvl2pPr>
      <a:lvl3pPr marL="2852837" algn="l" defTabSz="2852837" rtl="0" eaLnBrk="1" latinLnBrk="0" hangingPunct="1">
        <a:defRPr sz="5616" kern="1200">
          <a:solidFill>
            <a:schemeClr val="tx1"/>
          </a:solidFill>
          <a:latin typeface="+mn-lt"/>
          <a:ea typeface="+mn-ea"/>
          <a:cs typeface="+mn-cs"/>
        </a:defRPr>
      </a:lvl3pPr>
      <a:lvl4pPr marL="4279255" algn="l" defTabSz="2852837" rtl="0" eaLnBrk="1" latinLnBrk="0" hangingPunct="1">
        <a:defRPr sz="5616" kern="1200">
          <a:solidFill>
            <a:schemeClr val="tx1"/>
          </a:solidFill>
          <a:latin typeface="+mn-lt"/>
          <a:ea typeface="+mn-ea"/>
          <a:cs typeface="+mn-cs"/>
        </a:defRPr>
      </a:lvl4pPr>
      <a:lvl5pPr marL="5705673" algn="l" defTabSz="2852837" rtl="0" eaLnBrk="1" latinLnBrk="0" hangingPunct="1">
        <a:defRPr sz="5616" kern="1200">
          <a:solidFill>
            <a:schemeClr val="tx1"/>
          </a:solidFill>
          <a:latin typeface="+mn-lt"/>
          <a:ea typeface="+mn-ea"/>
          <a:cs typeface="+mn-cs"/>
        </a:defRPr>
      </a:lvl5pPr>
      <a:lvl6pPr marL="7132091" algn="l" defTabSz="2852837" rtl="0" eaLnBrk="1" latinLnBrk="0" hangingPunct="1">
        <a:defRPr sz="5616" kern="1200">
          <a:solidFill>
            <a:schemeClr val="tx1"/>
          </a:solidFill>
          <a:latin typeface="+mn-lt"/>
          <a:ea typeface="+mn-ea"/>
          <a:cs typeface="+mn-cs"/>
        </a:defRPr>
      </a:lvl6pPr>
      <a:lvl7pPr marL="8558510" algn="l" defTabSz="2852837" rtl="0" eaLnBrk="1" latinLnBrk="0" hangingPunct="1">
        <a:defRPr sz="5616" kern="1200">
          <a:solidFill>
            <a:schemeClr val="tx1"/>
          </a:solidFill>
          <a:latin typeface="+mn-lt"/>
          <a:ea typeface="+mn-ea"/>
          <a:cs typeface="+mn-cs"/>
        </a:defRPr>
      </a:lvl7pPr>
      <a:lvl8pPr marL="9984928" algn="l" defTabSz="2852837" rtl="0" eaLnBrk="1" latinLnBrk="0" hangingPunct="1">
        <a:defRPr sz="5616" kern="1200">
          <a:solidFill>
            <a:schemeClr val="tx1"/>
          </a:solidFill>
          <a:latin typeface="+mn-lt"/>
          <a:ea typeface="+mn-ea"/>
          <a:cs typeface="+mn-cs"/>
        </a:defRPr>
      </a:lvl8pPr>
      <a:lvl9pPr marL="11411346" algn="l" defTabSz="2852837" rtl="0" eaLnBrk="1" latinLnBrk="0" hangingPunct="1">
        <a:defRPr sz="56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jpe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jp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40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72" name="Rectangle 71"/>
          <p:cNvSpPr/>
          <p:nvPr/>
        </p:nvSpPr>
        <p:spPr>
          <a:xfrm>
            <a:off x="0" y="-18922"/>
            <a:ext cx="30267275" cy="30133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3208" tIns="41604" rIns="83208" bIns="41604" rtlCol="0" anchor="ctr"/>
          <a:lstStyle>
            <a:defPPr>
              <a:defRPr kern="1200"/>
            </a:defPPr>
          </a:lstStyle>
          <a:p>
            <a:pPr algn="ctr"/>
            <a:endParaRPr lang="en-US" sz="1170">
              <a:latin typeface="Arial" panose="020B0604020202020204" pitchFamily="34" charset="0"/>
              <a:cs typeface="Arial" panose="020B0604020202020204" pitchFamily="34" charset="0"/>
            </a:endParaRPr>
          </a:p>
        </p:txBody>
      </p:sp>
      <p:sp>
        <p:nvSpPr>
          <p:cNvPr id="51" name="Title 11">
            <a:extLst>
              <a:ext uri="{FF2B5EF4-FFF2-40B4-BE49-F238E27FC236}">
                <a16:creationId xmlns:a16="http://schemas.microsoft.com/office/drawing/2014/main" id="{EE7A5C51-35F0-4B71-992D-43D344D16C04}"/>
              </a:ext>
            </a:extLst>
          </p:cNvPr>
          <p:cNvSpPr txBox="1"/>
          <p:nvPr/>
        </p:nvSpPr>
        <p:spPr>
          <a:xfrm>
            <a:off x="309775" y="131400"/>
            <a:ext cx="21214626" cy="1785454"/>
          </a:xfrm>
          <a:prstGeom prst="rect">
            <a:avLst/>
          </a:prstGeom>
        </p:spPr>
        <p:txBody>
          <a:bodyPr lIns="83208" tIns="41604" rIns="83208" bIns="41604"/>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pPr algn="l"/>
            <a:r>
              <a:rPr lang="en-US" sz="6000" b="1" dirty="0">
                <a:solidFill>
                  <a:schemeClr val="bg1"/>
                </a:solidFill>
                <a:latin typeface="Arial" panose="020B0604020202020204" pitchFamily="34" charset="0"/>
                <a:cs typeface="Arial" panose="020B0604020202020204" pitchFamily="34" charset="0"/>
              </a:rPr>
              <a:t>Nonlinear Model Predictive Control based PID </a:t>
            </a:r>
          </a:p>
          <a:p>
            <a:pPr algn="l"/>
            <a:r>
              <a:rPr lang="en-US" sz="6000" b="1" dirty="0">
                <a:solidFill>
                  <a:schemeClr val="bg1"/>
                </a:solidFill>
                <a:latin typeface="Arial" panose="020B0604020202020204" pitchFamily="34" charset="0"/>
                <a:cs typeface="Arial" panose="020B0604020202020204" pitchFamily="34" charset="0"/>
              </a:rPr>
              <a:t>on Resource-Constrained Microcontrollers</a:t>
            </a:r>
          </a:p>
        </p:txBody>
      </p:sp>
      <p:sp>
        <p:nvSpPr>
          <p:cNvPr id="71" name="Rectangle: Rounded Corners 70"/>
          <p:cNvSpPr/>
          <p:nvPr/>
        </p:nvSpPr>
        <p:spPr>
          <a:xfrm>
            <a:off x="8561613" y="17950102"/>
            <a:ext cx="5040088" cy="3150144"/>
          </a:xfrm>
          <a:prstGeom prst="roundRect">
            <a:avLst>
              <a:gd name="adj" fmla="val 39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just"/>
            <a:endParaRPr lang="en-US" sz="6240" dirty="0">
              <a:latin typeface="Arial" panose="020B0604020202020204" pitchFamily="34" charset="0"/>
              <a:cs typeface="Arial" panose="020B0604020202020204" pitchFamily="34" charset="0"/>
            </a:endParaRPr>
          </a:p>
        </p:txBody>
      </p:sp>
      <p:sp>
        <p:nvSpPr>
          <p:cNvPr id="42" name="Rectangle: Rounded Corners 41"/>
          <p:cNvSpPr/>
          <p:nvPr/>
        </p:nvSpPr>
        <p:spPr>
          <a:xfrm>
            <a:off x="22642642" y="3268020"/>
            <a:ext cx="7315200" cy="4400478"/>
          </a:xfrm>
          <a:prstGeom prst="roundRect">
            <a:avLst>
              <a:gd name="adj" fmla="val 14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just"/>
            <a:endParaRPr lang="en-US" sz="624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89EBE15B-4246-47D5-A572-FC8BC1A36A14}"/>
              </a:ext>
            </a:extLst>
          </p:cNvPr>
          <p:cNvSpPr txBox="1"/>
          <p:nvPr/>
        </p:nvSpPr>
        <p:spPr>
          <a:xfrm>
            <a:off x="22930203" y="3888505"/>
            <a:ext cx="6740078" cy="3693319"/>
          </a:xfrm>
          <a:prstGeom prst="rect">
            <a:avLst/>
          </a:prstGeom>
          <a:noFill/>
        </p:spPr>
        <p:txBody>
          <a:bodyPr wrap="square" rtlCol="0">
            <a:spAutoFit/>
          </a:bodyPr>
          <a:lstStyle>
            <a:defPPr>
              <a:defRPr kern="1200"/>
            </a:defPPr>
          </a:lstStyle>
          <a:p>
            <a:pPr algn="just"/>
            <a:r>
              <a:rPr lang="en-US" sz="1560" dirty="0">
                <a:latin typeface="Arial" panose="020B0604020202020204" pitchFamily="34" charset="0"/>
                <a:ea typeface="Open Sans" panose="020B0606030504020204" pitchFamily="34" charset="0"/>
                <a:cs typeface="Arial" panose="020B0604020202020204" pitchFamily="34" charset="0"/>
              </a:rPr>
              <a:t>We present an embedded NMPC-PID framework designed for resource-constrained microcontrollers, specifically applied to quadrotor UAVs. The PID controller provides an initial solution for the optimization problem, while the nonlinear dynamics of the system are addressed using the ACADO code generation tool and the </a:t>
            </a:r>
            <a:r>
              <a:rPr lang="en-US" sz="1560" dirty="0" err="1">
                <a:latin typeface="Arial" panose="020B0604020202020204" pitchFamily="34" charset="0"/>
                <a:ea typeface="Open Sans" panose="020B0606030504020204" pitchFamily="34" charset="0"/>
                <a:cs typeface="Arial" panose="020B0604020202020204" pitchFamily="34" charset="0"/>
              </a:rPr>
              <a:t>qpOASES</a:t>
            </a:r>
            <a:r>
              <a:rPr lang="en-US" sz="1560" dirty="0">
                <a:latin typeface="Arial" panose="020B0604020202020204" pitchFamily="34" charset="0"/>
                <a:ea typeface="Open Sans" panose="020B0606030504020204" pitchFamily="34" charset="0"/>
                <a:cs typeface="Arial" panose="020B0604020202020204" pitchFamily="34" charset="0"/>
              </a:rPr>
              <a:t> solver. The embedded code, running on a Teensy 4.1 microcontroller, achieves high-frequency performance, demonstrating its practicality for real-time systems. In real-time experiments, the NMPC-PID framework not only achieves high-frequency computation on a single microcontroller but also successfully stabilizes the quadrotor UAVs while satisfying input constraints. This highlights the effectiveness and efficiency of the proposed approach in real-world applications. In the future, we plan to incorporate an additional layer using potential field or optimal-time optimization for navigation, which will consider obstacle avoidance and external disturbances to enable the autonomous operation of the system.</a:t>
            </a:r>
          </a:p>
        </p:txBody>
      </p:sp>
      <p:sp>
        <p:nvSpPr>
          <p:cNvPr id="83" name="TextBox 82">
            <a:extLst>
              <a:ext uri="{FF2B5EF4-FFF2-40B4-BE49-F238E27FC236}">
                <a16:creationId xmlns:a16="http://schemas.microsoft.com/office/drawing/2014/main" id="{66B428E8-E946-4C04-BA2E-DBE7C90A92EC}"/>
              </a:ext>
            </a:extLst>
          </p:cNvPr>
          <p:cNvSpPr txBox="1"/>
          <p:nvPr/>
        </p:nvSpPr>
        <p:spPr>
          <a:xfrm>
            <a:off x="22898140" y="3424653"/>
            <a:ext cx="5943424" cy="452432"/>
          </a:xfrm>
          <a:prstGeom prst="rect">
            <a:avLst/>
          </a:prstGeom>
          <a:noFill/>
        </p:spPr>
        <p:txBody>
          <a:bodyPr wrap="square" rtlCol="0">
            <a:spAutoFit/>
          </a:bodyPr>
          <a:lstStyle>
            <a:defPPr>
              <a:defRPr kern="1200"/>
            </a:defPPr>
          </a:lstStyle>
          <a:p>
            <a:pPr algn="just"/>
            <a:r>
              <a:rPr lang="en-US" sz="2340" b="1" dirty="0">
                <a:solidFill>
                  <a:schemeClr val="tx1">
                    <a:lumMod val="75000"/>
                    <a:lumOff val="25000"/>
                  </a:schemeClr>
                </a:solidFill>
                <a:latin typeface="Arial" panose="020B0604020202020204" pitchFamily="34" charset="0"/>
                <a:cs typeface="Arial" panose="020B0604020202020204" pitchFamily="34" charset="0"/>
              </a:rPr>
              <a:t>Conclusion</a:t>
            </a:r>
          </a:p>
        </p:txBody>
      </p:sp>
      <p:sp>
        <p:nvSpPr>
          <p:cNvPr id="39" name="Rectangle: Rounded Corners 38"/>
          <p:cNvSpPr/>
          <p:nvPr/>
        </p:nvSpPr>
        <p:spPr>
          <a:xfrm>
            <a:off x="246975" y="3293138"/>
            <a:ext cx="7315200" cy="4400478"/>
          </a:xfrm>
          <a:prstGeom prst="roundRect">
            <a:avLst>
              <a:gd name="adj" fmla="val 17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just"/>
            <a:endParaRPr lang="en-US" sz="6240">
              <a:latin typeface="Arial" panose="020B0604020202020204" pitchFamily="34" charset="0"/>
              <a:cs typeface="Arial" panose="020B0604020202020204" pitchFamily="34" charset="0"/>
            </a:endParaRPr>
          </a:p>
        </p:txBody>
      </p:sp>
      <p:sp>
        <p:nvSpPr>
          <p:cNvPr id="46" name="TextBox 45"/>
          <p:cNvSpPr txBox="1"/>
          <p:nvPr/>
        </p:nvSpPr>
        <p:spPr>
          <a:xfrm>
            <a:off x="504141" y="4167726"/>
            <a:ext cx="6882813" cy="3213187"/>
          </a:xfrm>
          <a:prstGeom prst="rect">
            <a:avLst/>
          </a:prstGeom>
          <a:noFill/>
        </p:spPr>
        <p:txBody>
          <a:bodyPr wrap="square" rtlCol="0">
            <a:spAutoFit/>
          </a:bodyPr>
          <a:lstStyle>
            <a:defPPr>
              <a:defRPr kern="1200"/>
            </a:defPPr>
          </a:lstStyle>
          <a:p>
            <a:pPr algn="just"/>
            <a:r>
              <a:rPr lang="en-US" sz="1560" dirty="0">
                <a:latin typeface="Arial" panose="020B0604020202020204" pitchFamily="34" charset="0"/>
                <a:ea typeface="Open Sans" panose="020B0606030504020204" pitchFamily="34" charset="0"/>
                <a:cs typeface="Arial" panose="020B0604020202020204" pitchFamily="34" charset="0"/>
              </a:rPr>
              <a:t>Nonlinear Model Predictive Control (NMPC) is a powerful approach for controlling highly dynamic robotic systems, as it accounts for system dynamics and optimizes control inputs at each step. However, its high computational complexity makes implementation on resource-constrained microcontrollers impractical. While recent studies have demonstrated the feasibility of Model Predictive Control (MPC) with linearized dynamics on microcontrollers, applying full NMPC remains a significant challenge. This work presents an efficient solution for generating and deploying NMPC on microcontrollers to control quadrotor UAVs. The proposed method optimizes computational efficiency while maintaining high control accuracy. Simulations in Gazebo/ROS and real-world experiments validate the effectiveness of the approach, demonstrating its capability to achieve high-frequency NMPC execution in real-time systems.</a:t>
            </a:r>
          </a:p>
        </p:txBody>
      </p:sp>
      <p:sp>
        <p:nvSpPr>
          <p:cNvPr id="47" name="TextBox 46"/>
          <p:cNvSpPr txBox="1"/>
          <p:nvPr/>
        </p:nvSpPr>
        <p:spPr>
          <a:xfrm>
            <a:off x="504141" y="3521256"/>
            <a:ext cx="5943424" cy="452432"/>
          </a:xfrm>
          <a:prstGeom prst="rect">
            <a:avLst/>
          </a:prstGeom>
          <a:noFill/>
        </p:spPr>
        <p:txBody>
          <a:bodyPr wrap="square" rtlCol="0">
            <a:spAutoFit/>
          </a:bodyPr>
          <a:lstStyle>
            <a:defPPr>
              <a:defRPr kern="1200"/>
            </a:defPPr>
          </a:lstStyle>
          <a:p>
            <a:pPr algn="just"/>
            <a:r>
              <a:rPr lang="en-US" sz="2340" b="1" dirty="0">
                <a:solidFill>
                  <a:schemeClr val="tx1">
                    <a:lumMod val="75000"/>
                    <a:lumOff val="25000"/>
                  </a:schemeClr>
                </a:solidFill>
                <a:latin typeface="Arial" panose="020B0604020202020204" pitchFamily="34" charset="0"/>
                <a:cs typeface="Arial" panose="020B0604020202020204" pitchFamily="34" charset="0"/>
              </a:rPr>
              <a:t>Abstract</a:t>
            </a:r>
          </a:p>
        </p:txBody>
      </p:sp>
      <p:sp>
        <p:nvSpPr>
          <p:cNvPr id="43" name="Rectangle: Rounded Corners 42"/>
          <p:cNvSpPr/>
          <p:nvPr/>
        </p:nvSpPr>
        <p:spPr>
          <a:xfrm>
            <a:off x="7737958" y="3290263"/>
            <a:ext cx="14728901" cy="4404021"/>
          </a:xfrm>
          <a:prstGeom prst="roundRect">
            <a:avLst>
              <a:gd name="adj" fmla="val 20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just"/>
            <a:endParaRPr lang="en-US" sz="6240">
              <a:latin typeface="Arial" panose="020B0604020202020204" pitchFamily="34" charset="0"/>
              <a:cs typeface="Arial" panose="020B0604020202020204" pitchFamily="34" charset="0"/>
            </a:endParaRPr>
          </a:p>
        </p:txBody>
      </p:sp>
      <p:sp>
        <p:nvSpPr>
          <p:cNvPr id="87" name="TextBox 86">
            <a:extLst>
              <a:ext uri="{FF2B5EF4-FFF2-40B4-BE49-F238E27FC236}">
                <a16:creationId xmlns:a16="http://schemas.microsoft.com/office/drawing/2014/main" id="{7DB2E49A-CE7A-4210-AE9F-5037030C938E}"/>
              </a:ext>
            </a:extLst>
          </p:cNvPr>
          <p:cNvSpPr txBox="1"/>
          <p:nvPr/>
        </p:nvSpPr>
        <p:spPr>
          <a:xfrm>
            <a:off x="8089524" y="3446013"/>
            <a:ext cx="5943424" cy="452432"/>
          </a:xfrm>
          <a:prstGeom prst="rect">
            <a:avLst/>
          </a:prstGeom>
          <a:noFill/>
        </p:spPr>
        <p:txBody>
          <a:bodyPr wrap="square" rtlCol="0">
            <a:spAutoFit/>
          </a:bodyPr>
          <a:lstStyle>
            <a:defPPr>
              <a:defRPr kern="1200"/>
            </a:defPPr>
          </a:lstStyle>
          <a:p>
            <a:pPr algn="just"/>
            <a:r>
              <a:rPr lang="en-US" sz="2340" b="1" dirty="0">
                <a:solidFill>
                  <a:schemeClr val="tx1">
                    <a:lumMod val="75000"/>
                    <a:lumOff val="25000"/>
                  </a:schemeClr>
                </a:solidFill>
                <a:latin typeface="Arial" panose="020B0604020202020204" pitchFamily="34" charset="0"/>
                <a:cs typeface="Arial" panose="020B0604020202020204" pitchFamily="34" charset="0"/>
              </a:rPr>
              <a:t>Introduction</a:t>
            </a:r>
          </a:p>
        </p:txBody>
      </p:sp>
      <p:sp>
        <p:nvSpPr>
          <p:cNvPr id="40" name="Rectangle: Rounded Corners 39"/>
          <p:cNvSpPr/>
          <p:nvPr/>
        </p:nvSpPr>
        <p:spPr>
          <a:xfrm>
            <a:off x="246975" y="7943818"/>
            <a:ext cx="13354725" cy="9831580"/>
          </a:xfrm>
          <a:prstGeom prst="roundRect">
            <a:avLst>
              <a:gd name="adj" fmla="val 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just"/>
            <a:endParaRPr lang="en-US" sz="6240">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15232698-55E6-4C6D-9947-A1F5F1CCE1E0}"/>
              </a:ext>
            </a:extLst>
          </p:cNvPr>
          <p:cNvSpPr txBox="1"/>
          <p:nvPr/>
        </p:nvSpPr>
        <p:spPr>
          <a:xfrm>
            <a:off x="504141" y="8068185"/>
            <a:ext cx="5943424" cy="452432"/>
          </a:xfrm>
          <a:prstGeom prst="rect">
            <a:avLst/>
          </a:prstGeom>
          <a:noFill/>
        </p:spPr>
        <p:txBody>
          <a:bodyPr wrap="square" rtlCol="0">
            <a:spAutoFit/>
          </a:bodyPr>
          <a:lstStyle>
            <a:defPPr>
              <a:defRPr kern="1200"/>
            </a:defPPr>
          </a:lstStyle>
          <a:p>
            <a:pPr algn="just"/>
            <a:r>
              <a:rPr lang="en-US" sz="2340" b="1" dirty="0">
                <a:solidFill>
                  <a:schemeClr val="tx1">
                    <a:lumMod val="75000"/>
                    <a:lumOff val="25000"/>
                  </a:schemeClr>
                </a:solidFill>
                <a:latin typeface="Arial" panose="020B0604020202020204" pitchFamily="34" charset="0"/>
                <a:cs typeface="Arial" panose="020B0604020202020204" pitchFamily="34" charset="0"/>
              </a:rPr>
              <a:t>Methodology</a:t>
            </a:r>
          </a:p>
        </p:txBody>
      </p:sp>
      <p:sp>
        <p:nvSpPr>
          <p:cNvPr id="41" name="Rectangle: Rounded Corners 40"/>
          <p:cNvSpPr/>
          <p:nvPr/>
        </p:nvSpPr>
        <p:spPr>
          <a:xfrm>
            <a:off x="13754701" y="7967881"/>
            <a:ext cx="16133144" cy="13156427"/>
          </a:xfrm>
          <a:prstGeom prst="roundRect">
            <a:avLst>
              <a:gd name="adj" fmla="val 19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just"/>
            <a:endParaRPr lang="en-US" sz="6240">
              <a:latin typeface="Arial" panose="020B0604020202020204" pitchFamily="34" charset="0"/>
              <a:cs typeface="Arial" panose="020B0604020202020204" pitchFamily="34" charset="0"/>
            </a:endParaRPr>
          </a:p>
        </p:txBody>
      </p:sp>
      <p:sp>
        <p:nvSpPr>
          <p:cNvPr id="93" name="TextBox 92">
            <a:extLst>
              <a:ext uri="{FF2B5EF4-FFF2-40B4-BE49-F238E27FC236}">
                <a16:creationId xmlns:a16="http://schemas.microsoft.com/office/drawing/2014/main" id="{7381E656-1550-4678-91D6-50348E24F942}"/>
              </a:ext>
            </a:extLst>
          </p:cNvPr>
          <p:cNvSpPr txBox="1"/>
          <p:nvPr/>
        </p:nvSpPr>
        <p:spPr>
          <a:xfrm>
            <a:off x="14087366" y="8086671"/>
            <a:ext cx="5943424" cy="452432"/>
          </a:xfrm>
          <a:prstGeom prst="rect">
            <a:avLst/>
          </a:prstGeom>
          <a:noFill/>
        </p:spPr>
        <p:txBody>
          <a:bodyPr wrap="square" rtlCol="0">
            <a:spAutoFit/>
          </a:bodyPr>
          <a:lstStyle>
            <a:defPPr>
              <a:defRPr kern="1200"/>
            </a:defPPr>
          </a:lstStyle>
          <a:p>
            <a:pPr algn="just"/>
            <a:r>
              <a:rPr lang="en-US" sz="2340" b="1" dirty="0">
                <a:solidFill>
                  <a:schemeClr val="tx1">
                    <a:lumMod val="75000"/>
                    <a:lumOff val="25000"/>
                  </a:schemeClr>
                </a:solidFill>
                <a:latin typeface="Arial" panose="020B0604020202020204" pitchFamily="34" charset="0"/>
                <a:cs typeface="Arial" panose="020B0604020202020204" pitchFamily="34" charset="0"/>
              </a:rPr>
              <a:t>Results</a:t>
            </a:r>
          </a:p>
        </p:txBody>
      </p:sp>
      <p:pic>
        <p:nvPicPr>
          <p:cNvPr id="3" name="Picture 2" descr="The College of Business at the University of Nevada, Reno | Reno NV">
            <a:extLst>
              <a:ext uri="{FF2B5EF4-FFF2-40B4-BE49-F238E27FC236}">
                <a16:creationId xmlns:a16="http://schemas.microsoft.com/office/drawing/2014/main" id="{20E7A5D3-1C09-501B-ECCF-C37F1CC905ED}"/>
              </a:ext>
            </a:extLst>
          </p:cNvPr>
          <p:cNvPicPr>
            <a:picLocks noChangeAspect="1"/>
          </p:cNvPicPr>
          <p:nvPr/>
        </p:nvPicPr>
        <p:blipFill>
          <a:blip r:embed="rId3"/>
          <a:stretch>
            <a:fillRect/>
          </a:stretch>
        </p:blipFill>
        <p:spPr>
          <a:xfrm>
            <a:off x="27367268" y="251924"/>
            <a:ext cx="2336323" cy="2263612"/>
          </a:xfrm>
          <a:prstGeom prst="rect">
            <a:avLst/>
          </a:prstGeom>
        </p:spPr>
      </p:pic>
      <p:pic>
        <p:nvPicPr>
          <p:cNvPr id="4" name="Picture 3" descr="A blue and white logo&#10;&#10;Description automatically generated">
            <a:extLst>
              <a:ext uri="{FF2B5EF4-FFF2-40B4-BE49-F238E27FC236}">
                <a16:creationId xmlns:a16="http://schemas.microsoft.com/office/drawing/2014/main" id="{3DA4FD5F-86DF-EC81-4C4E-3539536A8276}"/>
              </a:ext>
            </a:extLst>
          </p:cNvPr>
          <p:cNvPicPr>
            <a:picLocks noChangeAspect="1"/>
          </p:cNvPicPr>
          <p:nvPr/>
        </p:nvPicPr>
        <p:blipFill>
          <a:blip r:embed="rId4"/>
          <a:stretch>
            <a:fillRect/>
          </a:stretch>
        </p:blipFill>
        <p:spPr>
          <a:xfrm>
            <a:off x="21841148" y="265304"/>
            <a:ext cx="4715807" cy="2263612"/>
          </a:xfrm>
          <a:prstGeom prst="rect">
            <a:avLst/>
          </a:prstGeom>
        </p:spPr>
      </p:pic>
      <p:pic>
        <p:nvPicPr>
          <p:cNvPr id="7" name="Picture 6">
            <a:extLst>
              <a:ext uri="{FF2B5EF4-FFF2-40B4-BE49-F238E27FC236}">
                <a16:creationId xmlns:a16="http://schemas.microsoft.com/office/drawing/2014/main" id="{461C5BF3-6C98-B3B8-C68C-7C02E775ED9E}"/>
              </a:ext>
            </a:extLst>
          </p:cNvPr>
          <p:cNvPicPr>
            <a:picLocks noChangeAspect="1"/>
          </p:cNvPicPr>
          <p:nvPr/>
        </p:nvPicPr>
        <p:blipFill>
          <a:blip r:embed="rId5"/>
          <a:stretch>
            <a:fillRect/>
          </a:stretch>
        </p:blipFill>
        <p:spPr>
          <a:xfrm>
            <a:off x="6685889" y="14153852"/>
            <a:ext cx="6762809" cy="3277866"/>
          </a:xfrm>
          <a:prstGeom prst="rect">
            <a:avLst/>
          </a:prstGeom>
        </p:spPr>
      </p:pic>
      <p:pic>
        <p:nvPicPr>
          <p:cNvPr id="9" name="Picture 8" descr="A graph with red and blue bars&#10;&#10;AI-generated content may be incorrect.">
            <a:extLst>
              <a:ext uri="{FF2B5EF4-FFF2-40B4-BE49-F238E27FC236}">
                <a16:creationId xmlns:a16="http://schemas.microsoft.com/office/drawing/2014/main" id="{0D723047-7C58-BAD4-4DFC-B6325F6391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873163" y="10287850"/>
            <a:ext cx="5012658" cy="3759493"/>
          </a:xfrm>
          <a:prstGeom prst="rect">
            <a:avLst/>
          </a:prstGeom>
        </p:spPr>
      </p:pic>
      <p:pic>
        <p:nvPicPr>
          <p:cNvPr id="11" name="Picture 10" descr="A graph with red and blue bars&#10;&#10;AI-generated content may be incorrect.">
            <a:extLst>
              <a:ext uri="{FF2B5EF4-FFF2-40B4-BE49-F238E27FC236}">
                <a16:creationId xmlns:a16="http://schemas.microsoft.com/office/drawing/2014/main" id="{5D27F301-146C-B961-72F1-D5AB428686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64449" y="10287848"/>
            <a:ext cx="5012658" cy="3759495"/>
          </a:xfrm>
          <a:prstGeom prst="rect">
            <a:avLst/>
          </a:prstGeom>
        </p:spPr>
      </p:pic>
      <p:pic>
        <p:nvPicPr>
          <p:cNvPr id="13" name="Picture 12">
            <a:extLst>
              <a:ext uri="{FF2B5EF4-FFF2-40B4-BE49-F238E27FC236}">
                <a16:creationId xmlns:a16="http://schemas.microsoft.com/office/drawing/2014/main" id="{F50DC720-F9C6-4F3D-1B6F-E011971C943A}"/>
              </a:ext>
            </a:extLst>
          </p:cNvPr>
          <p:cNvPicPr>
            <a:picLocks noChangeAspect="1"/>
          </p:cNvPicPr>
          <p:nvPr/>
        </p:nvPicPr>
        <p:blipFill>
          <a:blip r:embed="rId8"/>
          <a:stretch>
            <a:fillRect/>
          </a:stretch>
        </p:blipFill>
        <p:spPr>
          <a:xfrm>
            <a:off x="8197066" y="3964607"/>
            <a:ext cx="13995823" cy="3520577"/>
          </a:xfrm>
          <a:prstGeom prst="rect">
            <a:avLst/>
          </a:prstGeom>
        </p:spPr>
      </p:pic>
      <p:pic>
        <p:nvPicPr>
          <p:cNvPr id="16" name="Picture 15">
            <a:extLst>
              <a:ext uri="{FF2B5EF4-FFF2-40B4-BE49-F238E27FC236}">
                <a16:creationId xmlns:a16="http://schemas.microsoft.com/office/drawing/2014/main" id="{187576EC-63A6-8DE6-0C4A-BC3E0051AFFB}"/>
              </a:ext>
            </a:extLst>
          </p:cNvPr>
          <p:cNvPicPr>
            <a:picLocks noChangeAspect="1"/>
          </p:cNvPicPr>
          <p:nvPr/>
        </p:nvPicPr>
        <p:blipFill>
          <a:blip r:embed="rId9"/>
          <a:stretch>
            <a:fillRect/>
          </a:stretch>
        </p:blipFill>
        <p:spPr>
          <a:xfrm>
            <a:off x="543696" y="11979003"/>
            <a:ext cx="5989193" cy="5569464"/>
          </a:xfrm>
          <a:prstGeom prst="rect">
            <a:avLst/>
          </a:prstGeom>
        </p:spPr>
      </p:pic>
      <p:pic>
        <p:nvPicPr>
          <p:cNvPr id="18" name="Picture 17">
            <a:extLst>
              <a:ext uri="{FF2B5EF4-FFF2-40B4-BE49-F238E27FC236}">
                <a16:creationId xmlns:a16="http://schemas.microsoft.com/office/drawing/2014/main" id="{15A5A2CA-93D0-1691-D447-1861369ACA3A}"/>
              </a:ext>
            </a:extLst>
          </p:cNvPr>
          <p:cNvPicPr>
            <a:picLocks noChangeAspect="1"/>
          </p:cNvPicPr>
          <p:nvPr/>
        </p:nvPicPr>
        <p:blipFill>
          <a:blip r:embed="rId10"/>
          <a:srcRect l="3453"/>
          <a:stretch/>
        </p:blipFill>
        <p:spPr>
          <a:xfrm>
            <a:off x="519271" y="8632157"/>
            <a:ext cx="6166619" cy="3277866"/>
          </a:xfrm>
          <a:prstGeom prst="rect">
            <a:avLst/>
          </a:prstGeom>
        </p:spPr>
      </p:pic>
      <p:sp>
        <p:nvSpPr>
          <p:cNvPr id="24" name="TextBox 23">
            <a:extLst>
              <a:ext uri="{FF2B5EF4-FFF2-40B4-BE49-F238E27FC236}">
                <a16:creationId xmlns:a16="http://schemas.microsoft.com/office/drawing/2014/main" id="{26D8AE46-7C32-11C0-FBE1-4099213A58D7}"/>
              </a:ext>
            </a:extLst>
          </p:cNvPr>
          <p:cNvSpPr txBox="1"/>
          <p:nvPr/>
        </p:nvSpPr>
        <p:spPr>
          <a:xfrm>
            <a:off x="8801885" y="18143343"/>
            <a:ext cx="4559544" cy="452432"/>
          </a:xfrm>
          <a:prstGeom prst="rect">
            <a:avLst/>
          </a:prstGeom>
          <a:noFill/>
        </p:spPr>
        <p:txBody>
          <a:bodyPr wrap="square" rtlCol="0">
            <a:spAutoFit/>
          </a:bodyPr>
          <a:lstStyle>
            <a:defPPr>
              <a:defRPr kern="1200"/>
            </a:defPPr>
          </a:lstStyle>
          <a:p>
            <a:pPr algn="ctr"/>
            <a:r>
              <a:rPr lang="en-US" sz="2340" b="1" dirty="0">
                <a:solidFill>
                  <a:schemeClr val="tx1">
                    <a:lumMod val="75000"/>
                    <a:lumOff val="25000"/>
                  </a:schemeClr>
                </a:solidFill>
                <a:latin typeface="Arial" panose="020B0604020202020204" pitchFamily="34" charset="0"/>
                <a:cs typeface="Arial" panose="020B0604020202020204" pitchFamily="34" charset="0"/>
              </a:rPr>
              <a:t>System &amp; Control parameters</a:t>
            </a:r>
          </a:p>
        </p:txBody>
      </p:sp>
      <p:pic>
        <p:nvPicPr>
          <p:cNvPr id="26" name="Picture 25">
            <a:extLst>
              <a:ext uri="{FF2B5EF4-FFF2-40B4-BE49-F238E27FC236}">
                <a16:creationId xmlns:a16="http://schemas.microsoft.com/office/drawing/2014/main" id="{85C514B3-16EF-8C31-D209-DB5AD67738FB}"/>
              </a:ext>
            </a:extLst>
          </p:cNvPr>
          <p:cNvPicPr>
            <a:picLocks noChangeAspect="1"/>
          </p:cNvPicPr>
          <p:nvPr/>
        </p:nvPicPr>
        <p:blipFill>
          <a:blip r:embed="rId11"/>
          <a:stretch>
            <a:fillRect/>
          </a:stretch>
        </p:blipFill>
        <p:spPr>
          <a:xfrm>
            <a:off x="8771008" y="18630735"/>
            <a:ext cx="4559544" cy="2294807"/>
          </a:xfrm>
          <a:prstGeom prst="rect">
            <a:avLst/>
          </a:prstGeom>
        </p:spPr>
      </p:pic>
      <p:sp>
        <p:nvSpPr>
          <p:cNvPr id="28" name="Rectangle: Rounded Corners 27">
            <a:extLst>
              <a:ext uri="{FF2B5EF4-FFF2-40B4-BE49-F238E27FC236}">
                <a16:creationId xmlns:a16="http://schemas.microsoft.com/office/drawing/2014/main" id="{1D698B00-FA80-038C-9BB5-44D5C1D8702A}"/>
              </a:ext>
            </a:extLst>
          </p:cNvPr>
          <p:cNvSpPr/>
          <p:nvPr/>
        </p:nvSpPr>
        <p:spPr>
          <a:xfrm>
            <a:off x="246975" y="17974164"/>
            <a:ext cx="8091640" cy="3150143"/>
          </a:xfrm>
          <a:prstGeom prst="roundRect">
            <a:avLst>
              <a:gd name="adj" fmla="val 39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just"/>
            <a:endParaRPr lang="en-US" sz="624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7ABCCD2C-433F-478B-B18B-A4DAD100C702}"/>
              </a:ext>
            </a:extLst>
          </p:cNvPr>
          <p:cNvSpPr txBox="1"/>
          <p:nvPr/>
        </p:nvSpPr>
        <p:spPr>
          <a:xfrm>
            <a:off x="379430" y="18769399"/>
            <a:ext cx="7500081" cy="1880515"/>
          </a:xfrm>
          <a:prstGeom prst="rect">
            <a:avLst/>
          </a:prstGeom>
          <a:noFill/>
        </p:spPr>
        <p:txBody>
          <a:bodyPr wrap="square" rtlCol="0">
            <a:spAutoFit/>
          </a:bodyPr>
          <a:lstStyle>
            <a:defPPr>
              <a:defRPr kern="1200"/>
            </a:defPPr>
          </a:lstStyle>
          <a:p>
            <a:pPr algn="just"/>
            <a:r>
              <a:rPr lang="en-US" sz="1660" b="0" i="0" dirty="0">
                <a:solidFill>
                  <a:srgbClr val="1D1C1D"/>
                </a:solidFill>
                <a:effectLst/>
                <a:latin typeface="Arial" panose="020B0604020202020204" pitchFamily="34" charset="0"/>
                <a:cs typeface="Arial" panose="020B0604020202020204" pitchFamily="34" charset="0"/>
              </a:rPr>
              <a:t>This work is supported by </a:t>
            </a:r>
            <a:r>
              <a:rPr lang="en-US" sz="1660" b="0" i="0" dirty="0">
                <a:solidFill>
                  <a:srgbClr val="000000"/>
                </a:solidFill>
                <a:effectLst/>
                <a:latin typeface="Aptos Display" panose="020B0004020202020204" pitchFamily="34" charset="0"/>
              </a:rPr>
              <a:t>NASA </a:t>
            </a:r>
            <a:r>
              <a:rPr lang="en-US" sz="1660" b="0" i="0" dirty="0" err="1">
                <a:solidFill>
                  <a:srgbClr val="000000"/>
                </a:solidFill>
                <a:effectLst/>
                <a:latin typeface="Aptos Display" panose="020B0004020202020204" pitchFamily="34" charset="0"/>
              </a:rPr>
              <a:t>EPSCoR</a:t>
            </a:r>
            <a:r>
              <a:rPr lang="en-US" sz="1660" b="0" i="0" dirty="0">
                <a:solidFill>
                  <a:srgbClr val="1D1C1D"/>
                </a:solidFill>
                <a:effectLst/>
                <a:latin typeface="Arial" panose="020B0604020202020204" pitchFamily="34" charset="0"/>
                <a:cs typeface="Arial" panose="020B0604020202020204" pitchFamily="34" charset="0"/>
              </a:rPr>
              <a:t> under grant number 80NSSC24M0141. The views, opinions, findings, and conclusions reflected in this publication are solely those of the authors and do not represent the official policy or position of NASA </a:t>
            </a:r>
            <a:r>
              <a:rPr lang="en-US" sz="1660" b="0" i="0" dirty="0" err="1">
                <a:solidFill>
                  <a:srgbClr val="000000"/>
                </a:solidFill>
                <a:effectLst/>
                <a:latin typeface="Aptos Display" panose="020B0004020202020204" pitchFamily="34" charset="0"/>
              </a:rPr>
              <a:t>EPSCoR</a:t>
            </a:r>
            <a:r>
              <a:rPr lang="en-US" sz="1660" b="0" i="0" dirty="0">
                <a:solidFill>
                  <a:srgbClr val="1D1C1D"/>
                </a:solidFill>
                <a:effectLst/>
                <a:latin typeface="Arial" panose="020B0604020202020204" pitchFamily="34" charset="0"/>
                <a:cs typeface="Arial" panose="020B0604020202020204" pitchFamily="34" charset="0"/>
              </a:rPr>
              <a:t>.</a:t>
            </a:r>
          </a:p>
          <a:p>
            <a:pPr algn="just"/>
            <a:r>
              <a:rPr lang="en-US" sz="1660" dirty="0">
                <a:latin typeface="Arial" panose="020B0604020202020204" pitchFamily="34" charset="0"/>
                <a:ea typeface="Open Sans" panose="020B0606030504020204" pitchFamily="34" charset="0"/>
                <a:cs typeface="Arial" panose="020B0604020202020204" pitchFamily="34" charset="0"/>
              </a:rPr>
              <a:t>The authors are with the Advanced Robotics and Automation (ARA) Lab, Department of Computer Science and Engineering, University of Nevada, Reno, NV 89557, USA.</a:t>
            </a:r>
          </a:p>
        </p:txBody>
      </p:sp>
      <p:sp>
        <p:nvSpPr>
          <p:cNvPr id="30" name="TextBox 29">
            <a:extLst>
              <a:ext uri="{FF2B5EF4-FFF2-40B4-BE49-F238E27FC236}">
                <a16:creationId xmlns:a16="http://schemas.microsoft.com/office/drawing/2014/main" id="{2F9F16DD-B1FB-447B-BA78-9201D1B2D897}"/>
              </a:ext>
            </a:extLst>
          </p:cNvPr>
          <p:cNvSpPr txBox="1"/>
          <p:nvPr/>
        </p:nvSpPr>
        <p:spPr>
          <a:xfrm>
            <a:off x="504141" y="18150183"/>
            <a:ext cx="5943424" cy="452432"/>
          </a:xfrm>
          <a:prstGeom prst="rect">
            <a:avLst/>
          </a:prstGeom>
          <a:noFill/>
        </p:spPr>
        <p:txBody>
          <a:bodyPr wrap="square" rtlCol="0">
            <a:spAutoFit/>
          </a:bodyPr>
          <a:lstStyle>
            <a:defPPr>
              <a:defRPr kern="1200"/>
            </a:defPPr>
          </a:lstStyle>
          <a:p>
            <a:pPr algn="just"/>
            <a:r>
              <a:rPr lang="en-US" sz="2340" b="1" dirty="0">
                <a:solidFill>
                  <a:schemeClr val="tx1">
                    <a:lumMod val="75000"/>
                    <a:lumOff val="25000"/>
                  </a:schemeClr>
                </a:solidFill>
                <a:latin typeface="Arial" panose="020B0604020202020204" pitchFamily="34" charset="0"/>
                <a:cs typeface="Arial" panose="020B0604020202020204" pitchFamily="34" charset="0"/>
              </a:rPr>
              <a:t>Acknowledgment</a:t>
            </a:r>
          </a:p>
        </p:txBody>
      </p:sp>
      <p:pic>
        <p:nvPicPr>
          <p:cNvPr id="32" name="Picture 31">
            <a:extLst>
              <a:ext uri="{FF2B5EF4-FFF2-40B4-BE49-F238E27FC236}">
                <a16:creationId xmlns:a16="http://schemas.microsoft.com/office/drawing/2014/main" id="{71801D30-0768-8374-7CBE-606383C52CC8}"/>
              </a:ext>
            </a:extLst>
          </p:cNvPr>
          <p:cNvPicPr>
            <a:picLocks noChangeAspect="1"/>
          </p:cNvPicPr>
          <p:nvPr/>
        </p:nvPicPr>
        <p:blipFill>
          <a:blip r:embed="rId12"/>
          <a:srcRect t="25272"/>
          <a:stretch/>
        </p:blipFill>
        <p:spPr>
          <a:xfrm>
            <a:off x="14738862" y="8520617"/>
            <a:ext cx="14908054" cy="1831413"/>
          </a:xfrm>
          <a:prstGeom prst="rect">
            <a:avLst/>
          </a:prstGeom>
        </p:spPr>
      </p:pic>
      <p:pic>
        <p:nvPicPr>
          <p:cNvPr id="33" name="Picture 32">
            <a:extLst>
              <a:ext uri="{FF2B5EF4-FFF2-40B4-BE49-F238E27FC236}">
                <a16:creationId xmlns:a16="http://schemas.microsoft.com/office/drawing/2014/main" id="{93C443C5-F4D2-79F6-9CC8-06A69E9207F6}"/>
              </a:ext>
            </a:extLst>
          </p:cNvPr>
          <p:cNvPicPr>
            <a:picLocks noChangeAspect="1"/>
          </p:cNvPicPr>
          <p:nvPr/>
        </p:nvPicPr>
        <p:blipFill>
          <a:blip r:embed="rId12"/>
          <a:srcRect l="29158" t="7021" r="34057" b="73173"/>
          <a:stretch/>
        </p:blipFill>
        <p:spPr>
          <a:xfrm>
            <a:off x="19259048" y="8177443"/>
            <a:ext cx="5124450" cy="453573"/>
          </a:xfrm>
          <a:prstGeom prst="rect">
            <a:avLst/>
          </a:prstGeom>
        </p:spPr>
      </p:pic>
      <p:pic>
        <p:nvPicPr>
          <p:cNvPr id="35" name="Picture 34" descr="A graph with red and blue lines&#10;&#10;AI-generated content may be incorrect.">
            <a:extLst>
              <a:ext uri="{FF2B5EF4-FFF2-40B4-BE49-F238E27FC236}">
                <a16:creationId xmlns:a16="http://schemas.microsoft.com/office/drawing/2014/main" id="{FB9940FA-944C-6F2F-EB03-5C26E09AF0D4}"/>
              </a:ext>
            </a:extLst>
          </p:cNvPr>
          <p:cNvPicPr>
            <a:picLocks noChangeAspect="1"/>
          </p:cNvPicPr>
          <p:nvPr/>
        </p:nvPicPr>
        <p:blipFill>
          <a:blip r:embed="rId13">
            <a:extLst>
              <a:ext uri="{28A0092B-C50C-407E-A947-70E740481C1C}">
                <a14:useLocalDpi xmlns:a14="http://schemas.microsoft.com/office/drawing/2010/main" val="0"/>
              </a:ext>
            </a:extLst>
          </a:blip>
          <a:srcRect l="1053" t="4542" r="6960"/>
          <a:stretch/>
        </p:blipFill>
        <p:spPr>
          <a:xfrm>
            <a:off x="23924295" y="10442802"/>
            <a:ext cx="5722621" cy="3608344"/>
          </a:xfrm>
          <a:prstGeom prst="rect">
            <a:avLst/>
          </a:prstGeom>
        </p:spPr>
      </p:pic>
      <p:pic>
        <p:nvPicPr>
          <p:cNvPr id="37" name="Picture 36" descr="A graph of a graph showing a number of data&#10;&#10;AI-generated content may be incorrect.">
            <a:extLst>
              <a:ext uri="{FF2B5EF4-FFF2-40B4-BE49-F238E27FC236}">
                <a16:creationId xmlns:a16="http://schemas.microsoft.com/office/drawing/2014/main" id="{9DC24488-77DA-2A64-B4B7-5DFA09D6C2D0}"/>
              </a:ext>
            </a:extLst>
          </p:cNvPr>
          <p:cNvPicPr>
            <a:picLocks noChangeAspect="1"/>
          </p:cNvPicPr>
          <p:nvPr/>
        </p:nvPicPr>
        <p:blipFill>
          <a:blip r:embed="rId14">
            <a:extLst>
              <a:ext uri="{28A0092B-C50C-407E-A947-70E740481C1C}">
                <a14:useLocalDpi xmlns:a14="http://schemas.microsoft.com/office/drawing/2010/main" val="0"/>
              </a:ext>
            </a:extLst>
          </a:blip>
          <a:srcRect l="3769" t="5520" r="6451"/>
          <a:stretch/>
        </p:blipFill>
        <p:spPr>
          <a:xfrm>
            <a:off x="26010222" y="14471650"/>
            <a:ext cx="3653207" cy="2883357"/>
          </a:xfrm>
          <a:prstGeom prst="rect">
            <a:avLst/>
          </a:prstGeom>
        </p:spPr>
      </p:pic>
      <p:pic>
        <p:nvPicPr>
          <p:cNvPr id="48" name="Picture 47" descr="A graph of a graph&#10;&#10;AI-generated content may be incorrect.">
            <a:extLst>
              <a:ext uri="{FF2B5EF4-FFF2-40B4-BE49-F238E27FC236}">
                <a16:creationId xmlns:a16="http://schemas.microsoft.com/office/drawing/2014/main" id="{2B039717-BC38-951C-A33D-0F49E4474257}"/>
              </a:ext>
            </a:extLst>
          </p:cNvPr>
          <p:cNvPicPr>
            <a:picLocks noChangeAspect="1"/>
          </p:cNvPicPr>
          <p:nvPr/>
        </p:nvPicPr>
        <p:blipFill>
          <a:blip r:embed="rId15">
            <a:extLst>
              <a:ext uri="{28A0092B-C50C-407E-A947-70E740481C1C}">
                <a14:useLocalDpi xmlns:a14="http://schemas.microsoft.com/office/drawing/2010/main" val="0"/>
              </a:ext>
            </a:extLst>
          </a:blip>
          <a:srcRect l="2415" t="5520" r="7805"/>
          <a:stretch/>
        </p:blipFill>
        <p:spPr>
          <a:xfrm>
            <a:off x="22096824" y="14484959"/>
            <a:ext cx="3653207" cy="2870048"/>
          </a:xfrm>
          <a:prstGeom prst="rect">
            <a:avLst/>
          </a:prstGeom>
        </p:spPr>
      </p:pic>
      <p:pic>
        <p:nvPicPr>
          <p:cNvPr id="50" name="Picture 49" descr="A graph of a function&#10;&#10;AI-generated content may be incorrect.">
            <a:extLst>
              <a:ext uri="{FF2B5EF4-FFF2-40B4-BE49-F238E27FC236}">
                <a16:creationId xmlns:a16="http://schemas.microsoft.com/office/drawing/2014/main" id="{2C5C5F10-4BF9-03AA-4DC8-7B30809F14DA}"/>
              </a:ext>
            </a:extLst>
          </p:cNvPr>
          <p:cNvPicPr>
            <a:picLocks noChangeAspect="1"/>
          </p:cNvPicPr>
          <p:nvPr/>
        </p:nvPicPr>
        <p:blipFill>
          <a:blip r:embed="rId16">
            <a:extLst>
              <a:ext uri="{28A0092B-C50C-407E-A947-70E740481C1C}">
                <a14:useLocalDpi xmlns:a14="http://schemas.microsoft.com/office/drawing/2010/main" val="0"/>
              </a:ext>
            </a:extLst>
          </a:blip>
          <a:srcRect t="5956" r="6452"/>
          <a:stretch/>
        </p:blipFill>
        <p:spPr>
          <a:xfrm>
            <a:off x="14280904" y="14484960"/>
            <a:ext cx="3806525" cy="2870047"/>
          </a:xfrm>
          <a:prstGeom prst="rect">
            <a:avLst/>
          </a:prstGeom>
        </p:spPr>
      </p:pic>
      <p:pic>
        <p:nvPicPr>
          <p:cNvPr id="53" name="Picture 52" descr="A graph of a sound wave&#10;&#10;AI-generated content may be incorrect.">
            <a:extLst>
              <a:ext uri="{FF2B5EF4-FFF2-40B4-BE49-F238E27FC236}">
                <a16:creationId xmlns:a16="http://schemas.microsoft.com/office/drawing/2014/main" id="{F5C9C21D-FCAC-A4AA-D418-D82B3EFD3B05}"/>
              </a:ext>
            </a:extLst>
          </p:cNvPr>
          <p:cNvPicPr>
            <a:picLocks noChangeAspect="1"/>
          </p:cNvPicPr>
          <p:nvPr/>
        </p:nvPicPr>
        <p:blipFill>
          <a:blip r:embed="rId17">
            <a:extLst>
              <a:ext uri="{28A0092B-C50C-407E-A947-70E740481C1C}">
                <a14:useLocalDpi xmlns:a14="http://schemas.microsoft.com/office/drawing/2010/main" val="0"/>
              </a:ext>
            </a:extLst>
          </a:blip>
          <a:srcRect l="4199" t="5906" r="7756"/>
          <a:stretch/>
        </p:blipFill>
        <p:spPr>
          <a:xfrm>
            <a:off x="18240429" y="14484959"/>
            <a:ext cx="3580723" cy="2870048"/>
          </a:xfrm>
          <a:prstGeom prst="rect">
            <a:avLst/>
          </a:prstGeom>
        </p:spPr>
      </p:pic>
      <p:sp>
        <p:nvSpPr>
          <p:cNvPr id="62" name="TextBox 61">
            <a:extLst>
              <a:ext uri="{FF2B5EF4-FFF2-40B4-BE49-F238E27FC236}">
                <a16:creationId xmlns:a16="http://schemas.microsoft.com/office/drawing/2014/main" id="{9878A3B0-3004-3C91-CE12-6C24F84652F3}"/>
              </a:ext>
            </a:extLst>
          </p:cNvPr>
          <p:cNvSpPr txBox="1"/>
          <p:nvPr/>
        </p:nvSpPr>
        <p:spPr>
          <a:xfrm>
            <a:off x="13990040" y="13988611"/>
            <a:ext cx="2142900" cy="452432"/>
          </a:xfrm>
          <a:prstGeom prst="rect">
            <a:avLst/>
          </a:prstGeom>
          <a:noFill/>
        </p:spPr>
        <p:txBody>
          <a:bodyPr wrap="square" rtlCol="0">
            <a:spAutoFit/>
          </a:bodyPr>
          <a:lstStyle>
            <a:defPPr>
              <a:defRPr kern="1200"/>
            </a:defPPr>
          </a:lstStyle>
          <a:p>
            <a:pPr algn="just"/>
            <a:r>
              <a:rPr lang="en-US" sz="2340" b="1" dirty="0">
                <a:solidFill>
                  <a:schemeClr val="tx1">
                    <a:lumMod val="75000"/>
                    <a:lumOff val="25000"/>
                  </a:schemeClr>
                </a:solidFill>
                <a:latin typeface="Arial" panose="020B0604020202020204" pitchFamily="34" charset="0"/>
                <a:cs typeface="Arial" panose="020B0604020202020204" pitchFamily="34" charset="0"/>
              </a:rPr>
              <a:t>Simulations</a:t>
            </a:r>
          </a:p>
        </p:txBody>
      </p:sp>
      <p:sp>
        <p:nvSpPr>
          <p:cNvPr id="63" name="TextBox 62">
            <a:extLst>
              <a:ext uri="{FF2B5EF4-FFF2-40B4-BE49-F238E27FC236}">
                <a16:creationId xmlns:a16="http://schemas.microsoft.com/office/drawing/2014/main" id="{027EF416-507D-2EAC-0F64-C28768895D0D}"/>
              </a:ext>
            </a:extLst>
          </p:cNvPr>
          <p:cNvSpPr txBox="1"/>
          <p:nvPr/>
        </p:nvSpPr>
        <p:spPr>
          <a:xfrm>
            <a:off x="14087366" y="17460301"/>
            <a:ext cx="2142900" cy="452432"/>
          </a:xfrm>
          <a:prstGeom prst="rect">
            <a:avLst/>
          </a:prstGeom>
          <a:noFill/>
        </p:spPr>
        <p:txBody>
          <a:bodyPr wrap="square" rtlCol="0">
            <a:spAutoFit/>
          </a:bodyPr>
          <a:lstStyle>
            <a:defPPr>
              <a:defRPr kern="1200"/>
            </a:defPPr>
          </a:lstStyle>
          <a:p>
            <a:pPr algn="just"/>
            <a:r>
              <a:rPr lang="en-US" sz="2340" b="1" dirty="0">
                <a:solidFill>
                  <a:schemeClr val="tx1">
                    <a:lumMod val="75000"/>
                    <a:lumOff val="25000"/>
                  </a:schemeClr>
                </a:solidFill>
                <a:latin typeface="Arial" panose="020B0604020202020204" pitchFamily="34" charset="0"/>
                <a:cs typeface="Arial" panose="020B0604020202020204" pitchFamily="34" charset="0"/>
              </a:rPr>
              <a:t>Experiments</a:t>
            </a:r>
          </a:p>
        </p:txBody>
      </p:sp>
      <p:pic>
        <p:nvPicPr>
          <p:cNvPr id="65" name="Picture 64" descr="A graph of a graph&#10;&#10;AI-generated content may be incorrect.">
            <a:extLst>
              <a:ext uri="{FF2B5EF4-FFF2-40B4-BE49-F238E27FC236}">
                <a16:creationId xmlns:a16="http://schemas.microsoft.com/office/drawing/2014/main" id="{CC40E697-98A5-ECE3-F4DF-17AC4A4AB298}"/>
              </a:ext>
            </a:extLst>
          </p:cNvPr>
          <p:cNvPicPr>
            <a:picLocks noChangeAspect="1"/>
          </p:cNvPicPr>
          <p:nvPr/>
        </p:nvPicPr>
        <p:blipFill>
          <a:blip r:embed="rId18">
            <a:extLst>
              <a:ext uri="{28A0092B-C50C-407E-A947-70E740481C1C}">
                <a14:useLocalDpi xmlns:a14="http://schemas.microsoft.com/office/drawing/2010/main" val="0"/>
              </a:ext>
            </a:extLst>
          </a:blip>
          <a:srcRect l="5562" t="6013" r="7638" b="4188"/>
          <a:stretch/>
        </p:blipFill>
        <p:spPr>
          <a:xfrm>
            <a:off x="14500309" y="17903562"/>
            <a:ext cx="3516455" cy="3028429"/>
          </a:xfrm>
          <a:prstGeom prst="rect">
            <a:avLst/>
          </a:prstGeom>
        </p:spPr>
      </p:pic>
      <p:pic>
        <p:nvPicPr>
          <p:cNvPr id="67" name="Picture 66" descr="A graph of a sound wave&#10;&#10;AI-generated content may be incorrect.">
            <a:extLst>
              <a:ext uri="{FF2B5EF4-FFF2-40B4-BE49-F238E27FC236}">
                <a16:creationId xmlns:a16="http://schemas.microsoft.com/office/drawing/2014/main" id="{0AE1188D-C85A-637B-CB31-6D940F0B72B3}"/>
              </a:ext>
            </a:extLst>
          </p:cNvPr>
          <p:cNvPicPr>
            <a:picLocks noChangeAspect="1"/>
          </p:cNvPicPr>
          <p:nvPr/>
        </p:nvPicPr>
        <p:blipFill>
          <a:blip r:embed="rId19">
            <a:extLst>
              <a:ext uri="{28A0092B-C50C-407E-A947-70E740481C1C}">
                <a14:useLocalDpi xmlns:a14="http://schemas.microsoft.com/office/drawing/2010/main" val="0"/>
              </a:ext>
            </a:extLst>
          </a:blip>
          <a:srcRect l="6013" t="6013" r="8248" b="5537"/>
          <a:stretch/>
        </p:blipFill>
        <p:spPr>
          <a:xfrm>
            <a:off x="18234328" y="17912731"/>
            <a:ext cx="3586824" cy="3012809"/>
          </a:xfrm>
          <a:prstGeom prst="rect">
            <a:avLst/>
          </a:prstGeom>
        </p:spPr>
      </p:pic>
      <p:pic>
        <p:nvPicPr>
          <p:cNvPr id="69" name="Picture 68" descr="A graph with different colored lines&#10;&#10;AI-generated content may be incorrect.">
            <a:extLst>
              <a:ext uri="{FF2B5EF4-FFF2-40B4-BE49-F238E27FC236}">
                <a16:creationId xmlns:a16="http://schemas.microsoft.com/office/drawing/2014/main" id="{DFC18F7C-522F-BA06-7514-DAE4ED0015F3}"/>
              </a:ext>
            </a:extLst>
          </p:cNvPr>
          <p:cNvPicPr>
            <a:picLocks noChangeAspect="1"/>
          </p:cNvPicPr>
          <p:nvPr/>
        </p:nvPicPr>
        <p:blipFill>
          <a:blip r:embed="rId20">
            <a:extLst>
              <a:ext uri="{28A0092B-C50C-407E-A947-70E740481C1C}">
                <a14:useLocalDpi xmlns:a14="http://schemas.microsoft.com/office/drawing/2010/main" val="0"/>
              </a:ext>
            </a:extLst>
          </a:blip>
          <a:srcRect l="6014" t="6013" r="8770" b="5557"/>
          <a:stretch/>
        </p:blipFill>
        <p:spPr>
          <a:xfrm>
            <a:off x="22096824" y="17962777"/>
            <a:ext cx="3645000" cy="2962765"/>
          </a:xfrm>
          <a:prstGeom prst="rect">
            <a:avLst/>
          </a:prstGeom>
        </p:spPr>
      </p:pic>
      <p:pic>
        <p:nvPicPr>
          <p:cNvPr id="73" name="Picture 72" descr="A graph of a graph&#10;&#10;AI-generated content may be incorrect.">
            <a:extLst>
              <a:ext uri="{FF2B5EF4-FFF2-40B4-BE49-F238E27FC236}">
                <a16:creationId xmlns:a16="http://schemas.microsoft.com/office/drawing/2014/main" id="{830AB06B-1A26-BF85-7CDD-8C98A5910164}"/>
              </a:ext>
            </a:extLst>
          </p:cNvPr>
          <p:cNvPicPr>
            <a:picLocks noChangeAspect="1"/>
          </p:cNvPicPr>
          <p:nvPr/>
        </p:nvPicPr>
        <p:blipFill>
          <a:blip r:embed="rId21">
            <a:extLst>
              <a:ext uri="{28A0092B-C50C-407E-A947-70E740481C1C}">
                <a14:useLocalDpi xmlns:a14="http://schemas.microsoft.com/office/drawing/2010/main" val="0"/>
              </a:ext>
            </a:extLst>
          </a:blip>
          <a:srcRect l="5326" t="4802" r="9146" b="4989"/>
          <a:stretch/>
        </p:blipFill>
        <p:spPr>
          <a:xfrm>
            <a:off x="26025281" y="17912732"/>
            <a:ext cx="3645000" cy="3012809"/>
          </a:xfrm>
          <a:prstGeom prst="rect">
            <a:avLst/>
          </a:prstGeom>
        </p:spPr>
      </p:pic>
      <p:sp>
        <p:nvSpPr>
          <p:cNvPr id="76" name="TextBox 75">
            <a:extLst>
              <a:ext uri="{FF2B5EF4-FFF2-40B4-BE49-F238E27FC236}">
                <a16:creationId xmlns:a16="http://schemas.microsoft.com/office/drawing/2014/main" id="{806ED31F-E30D-5B5B-DEB2-869D5D2BFA79}"/>
              </a:ext>
            </a:extLst>
          </p:cNvPr>
          <p:cNvSpPr txBox="1"/>
          <p:nvPr/>
        </p:nvSpPr>
        <p:spPr>
          <a:xfrm>
            <a:off x="309775" y="2191131"/>
            <a:ext cx="9143465" cy="452432"/>
          </a:xfrm>
          <a:prstGeom prst="rect">
            <a:avLst/>
          </a:prstGeom>
          <a:noFill/>
        </p:spPr>
        <p:txBody>
          <a:bodyPr wrap="square" rtlCol="0">
            <a:spAutoFit/>
          </a:bodyPr>
          <a:lstStyle>
            <a:defPPr>
              <a:defRPr kern="1200"/>
            </a:defPPr>
          </a:lstStyle>
          <a:p>
            <a:pPr algn="just"/>
            <a:r>
              <a:rPr lang="en-US" sz="2340" b="1" dirty="0">
                <a:solidFill>
                  <a:schemeClr val="bg1"/>
                </a:solidFill>
                <a:latin typeface="Arial" panose="020B0604020202020204" pitchFamily="34" charset="0"/>
                <a:cs typeface="Arial" panose="020B0604020202020204" pitchFamily="34" charset="0"/>
              </a:rPr>
              <a:t>Van Chung Nguyen, Pratik  </a:t>
            </a:r>
            <a:r>
              <a:rPr lang="en-US" sz="2340" b="1" dirty="0" err="1">
                <a:solidFill>
                  <a:schemeClr val="bg1"/>
                </a:solidFill>
                <a:latin typeface="Arial" panose="020B0604020202020204" pitchFamily="34" charset="0"/>
                <a:cs typeface="Arial" panose="020B0604020202020204" pitchFamily="34" charset="0"/>
              </a:rPr>
              <a:t>Walunj</a:t>
            </a:r>
            <a:r>
              <a:rPr lang="en-US" sz="2340" b="1" dirty="0">
                <a:solidFill>
                  <a:schemeClr val="bg1"/>
                </a:solidFill>
                <a:latin typeface="Arial" panose="020B0604020202020204" pitchFamily="34" charset="0"/>
                <a:cs typeface="Arial" panose="020B0604020202020204" pitchFamily="34" charset="0"/>
              </a:rPr>
              <a:t>, Hung Manh La</a:t>
            </a:r>
          </a:p>
        </p:txBody>
      </p:sp>
      <p:pic>
        <p:nvPicPr>
          <p:cNvPr id="6" name="Picture 5">
            <a:extLst>
              <a:ext uri="{FF2B5EF4-FFF2-40B4-BE49-F238E27FC236}">
                <a16:creationId xmlns:a16="http://schemas.microsoft.com/office/drawing/2014/main" id="{D49EF750-4B8E-F9BE-C125-FE2D03700688}"/>
              </a:ext>
            </a:extLst>
          </p:cNvPr>
          <p:cNvPicPr>
            <a:picLocks noChangeAspect="1"/>
          </p:cNvPicPr>
          <p:nvPr/>
        </p:nvPicPr>
        <p:blipFill>
          <a:blip r:embed="rId22"/>
          <a:stretch>
            <a:fillRect/>
          </a:stretch>
        </p:blipFill>
        <p:spPr>
          <a:xfrm>
            <a:off x="7758489" y="8130706"/>
            <a:ext cx="4735940" cy="5768449"/>
          </a:xfrm>
          <a:prstGeom prst="rect">
            <a:avLst/>
          </a:prstGeom>
        </p:spPr>
      </p:pic>
      <p:pic>
        <p:nvPicPr>
          <p:cNvPr id="8" name="Picture 7" descr="A logo with a sun and text&#10;&#10;AI-generated content may be incorrect.">
            <a:extLst>
              <a:ext uri="{FF2B5EF4-FFF2-40B4-BE49-F238E27FC236}">
                <a16:creationId xmlns:a16="http://schemas.microsoft.com/office/drawing/2014/main" id="{59BAB8B1-A4C6-ABED-3B4B-38D24652E20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8873163" y="189451"/>
            <a:ext cx="2157672" cy="2576855"/>
          </a:xfrm>
          <a:prstGeom prst="rect">
            <a:avLst/>
          </a:prstGeom>
        </p:spPr>
      </p:pic>
      <p:sp>
        <p:nvSpPr>
          <p:cNvPr id="2" name="Rectangle 1">
            <a:extLst>
              <a:ext uri="{FF2B5EF4-FFF2-40B4-BE49-F238E27FC236}">
                <a16:creationId xmlns:a16="http://schemas.microsoft.com/office/drawing/2014/main" id="{229731EC-97A5-CB4F-C2F0-D3F23E652FA3}"/>
              </a:ext>
            </a:extLst>
          </p:cNvPr>
          <p:cNvSpPr>
            <a:spLocks noChangeArrowheads="1"/>
          </p:cNvSpPr>
          <p:nvPr/>
        </p:nvSpPr>
        <p:spPr bwMode="auto">
          <a:xfrm>
            <a:off x="0" y="0"/>
            <a:ext cx="302672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ptos Display" panose="020B0004020202020204" pitchFamily="34" charset="0"/>
              </a:rPr>
              <a:t>NASA EPSCoR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28123355"/>
      </p:ext>
    </p:extLst>
  </p:cSld>
  <p:clrMapOvr>
    <a:masterClrMapping/>
  </p:clrMapOvr>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9a41cdf9-60bb-4bd7-a436-929ea2554bc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BC84C35CE10D44B6B3EA7C2166934A" ma:contentTypeVersion="10" ma:contentTypeDescription="Create a new document." ma:contentTypeScope="" ma:versionID="b6b65fded195bb02e3d973e132ec1f4b">
  <xsd:schema xmlns:xsd="http://www.w3.org/2001/XMLSchema" xmlns:xs="http://www.w3.org/2001/XMLSchema" xmlns:p="http://schemas.microsoft.com/office/2006/metadata/properties" xmlns:ns3="9a41cdf9-60bb-4bd7-a436-929ea2554bcf" targetNamespace="http://schemas.microsoft.com/office/2006/metadata/properties" ma:root="true" ma:fieldsID="4b3b19ee5cb3d72673f8553bef350bae" ns3:_="">
    <xsd:import namespace="9a41cdf9-60bb-4bd7-a436-929ea2554bc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GenerationTime" minOccurs="0"/>
                <xsd:element ref="ns3:MediaServiceEventHashCode" minOccurs="0"/>
                <xsd:element ref="ns3:MediaServiceSystemTags"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41cdf9-60bb-4bd7-a436-929ea2554bc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ystemTags" ma:index="15" nillable="true" ma:displayName="MediaServiceSystemTags" ma:hidden="true" ma:internalName="MediaServiceSystemTags" ma:readOnly="true">
      <xsd:simpleType>
        <xsd:restriction base="dms:Note"/>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5993B4-B104-4BC8-9DF8-853052C60B0F}">
  <ds:schemaRefs>
    <ds:schemaRef ds:uri="http://schemas.microsoft.com/sharepoint/v3/contenttype/forms"/>
  </ds:schemaRefs>
</ds:datastoreItem>
</file>

<file path=customXml/itemProps2.xml><?xml version="1.0" encoding="utf-8"?>
<ds:datastoreItem xmlns:ds="http://schemas.openxmlformats.org/officeDocument/2006/customXml" ds:itemID="{F048BC6C-C4FE-4165-9E9A-4E783459FD57}">
  <ds:schemaRefs>
    <ds:schemaRef ds:uri="http://purl.org/dc/elements/1.1/"/>
    <ds:schemaRef ds:uri="http://purl.org/dc/terms/"/>
    <ds:schemaRef ds:uri="http://schemas.microsoft.com/office/2006/documentManagement/types"/>
    <ds:schemaRef ds:uri="http://schemas.microsoft.com/office/2006/metadata/properties"/>
    <ds:schemaRef ds:uri="http://purl.org/dc/dcmitype/"/>
    <ds:schemaRef ds:uri="http://www.w3.org/XML/1998/namespace"/>
    <ds:schemaRef ds:uri="9a41cdf9-60bb-4bd7-a436-929ea2554bc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1FD9BEE3-C243-40F9-AB62-A710E9DE97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41cdf9-60bb-4bd7-a436-929ea2554b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573</TotalTime>
  <Words>390</Words>
  <Application>Microsoft Office PowerPoint</Application>
  <PresentationFormat>Custom</PresentationFormat>
  <Paragraphs>18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Van Chung Nguyen</dc:creator>
  <cp:lastModifiedBy>Van Chung Nguyen</cp:lastModifiedBy>
  <cp:revision>2</cp:revision>
  <dcterms:created xsi:type="dcterms:W3CDTF">2025-02-15T13:26:15Z</dcterms:created>
  <dcterms:modified xsi:type="dcterms:W3CDTF">2025-02-20T08:32:40Z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0x0101004ABC84C35CE10D44B6B3EA7C2166934A</vt:lpwstr>
  </property>
</Properties>
</file>