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32918400" cx="438912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747775"/>
          </p15:clr>
        </p15:guide>
        <p15:guide id="2" pos="1382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3824"/>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71"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32f721d80b_0_0:notes"/>
          <p:cNvSpPr/>
          <p:nvPr>
            <p:ph idx="2" type="sldImg"/>
          </p:nvPr>
        </p:nvSpPr>
        <p:spPr>
          <a:xfrm>
            <a:off x="1143249"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32f721d8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496200" y="4765280"/>
            <a:ext cx="40898700" cy="13136700"/>
          </a:xfrm>
          <a:prstGeom prst="rect">
            <a:avLst/>
          </a:prstGeom>
        </p:spPr>
        <p:txBody>
          <a:bodyPr anchorCtr="0" anchor="b" bIns="479475" lIns="479475" spcFirstLastPara="1" rIns="479475" wrap="square" tIns="479475">
            <a:normAutofit/>
          </a:bodyPr>
          <a:lstStyle>
            <a:lvl1pPr lvl="0" algn="ctr">
              <a:spcBef>
                <a:spcPts val="0"/>
              </a:spcBef>
              <a:spcAft>
                <a:spcPts val="0"/>
              </a:spcAft>
              <a:buSzPts val="27300"/>
              <a:buNone/>
              <a:defRPr sz="27300"/>
            </a:lvl1pPr>
            <a:lvl2pPr lvl="1" algn="ctr">
              <a:spcBef>
                <a:spcPts val="0"/>
              </a:spcBef>
              <a:spcAft>
                <a:spcPts val="0"/>
              </a:spcAft>
              <a:buSzPts val="27300"/>
              <a:buNone/>
              <a:defRPr sz="27300"/>
            </a:lvl2pPr>
            <a:lvl3pPr lvl="2" algn="ctr">
              <a:spcBef>
                <a:spcPts val="0"/>
              </a:spcBef>
              <a:spcAft>
                <a:spcPts val="0"/>
              </a:spcAft>
              <a:buSzPts val="27300"/>
              <a:buNone/>
              <a:defRPr sz="27300"/>
            </a:lvl3pPr>
            <a:lvl4pPr lvl="3" algn="ctr">
              <a:spcBef>
                <a:spcPts val="0"/>
              </a:spcBef>
              <a:spcAft>
                <a:spcPts val="0"/>
              </a:spcAft>
              <a:buSzPts val="27300"/>
              <a:buNone/>
              <a:defRPr sz="27300"/>
            </a:lvl4pPr>
            <a:lvl5pPr lvl="4" algn="ctr">
              <a:spcBef>
                <a:spcPts val="0"/>
              </a:spcBef>
              <a:spcAft>
                <a:spcPts val="0"/>
              </a:spcAft>
              <a:buSzPts val="27300"/>
              <a:buNone/>
              <a:defRPr sz="27300"/>
            </a:lvl5pPr>
            <a:lvl6pPr lvl="5" algn="ctr">
              <a:spcBef>
                <a:spcPts val="0"/>
              </a:spcBef>
              <a:spcAft>
                <a:spcPts val="0"/>
              </a:spcAft>
              <a:buSzPts val="27300"/>
              <a:buNone/>
              <a:defRPr sz="27300"/>
            </a:lvl6pPr>
            <a:lvl7pPr lvl="6" algn="ctr">
              <a:spcBef>
                <a:spcPts val="0"/>
              </a:spcBef>
              <a:spcAft>
                <a:spcPts val="0"/>
              </a:spcAft>
              <a:buSzPts val="27300"/>
              <a:buNone/>
              <a:defRPr sz="27300"/>
            </a:lvl7pPr>
            <a:lvl8pPr lvl="7" algn="ctr">
              <a:spcBef>
                <a:spcPts val="0"/>
              </a:spcBef>
              <a:spcAft>
                <a:spcPts val="0"/>
              </a:spcAft>
              <a:buSzPts val="27300"/>
              <a:buNone/>
              <a:defRPr sz="27300"/>
            </a:lvl8pPr>
            <a:lvl9pPr lvl="8" algn="ctr">
              <a:spcBef>
                <a:spcPts val="0"/>
              </a:spcBef>
              <a:spcAft>
                <a:spcPts val="0"/>
              </a:spcAft>
              <a:buSzPts val="27300"/>
              <a:buNone/>
              <a:defRPr sz="27300"/>
            </a:lvl9pPr>
          </a:lstStyle>
          <a:p/>
        </p:txBody>
      </p:sp>
      <p:sp>
        <p:nvSpPr>
          <p:cNvPr id="11" name="Google Shape;11;p2"/>
          <p:cNvSpPr txBox="1"/>
          <p:nvPr>
            <p:ph idx="1" type="subTitle"/>
          </p:nvPr>
        </p:nvSpPr>
        <p:spPr>
          <a:xfrm>
            <a:off x="1496160" y="18138400"/>
            <a:ext cx="40898700" cy="5072700"/>
          </a:xfrm>
          <a:prstGeom prst="rect">
            <a:avLst/>
          </a:prstGeom>
        </p:spPr>
        <p:txBody>
          <a:bodyPr anchorCtr="0" anchor="t" bIns="479475" lIns="479475" spcFirstLastPara="1" rIns="479475" wrap="square" tIns="479475">
            <a:normAutofit/>
          </a:bodyPr>
          <a:lstStyle>
            <a:lvl1pPr lvl="0" algn="ctr">
              <a:lnSpc>
                <a:spcPct val="100000"/>
              </a:lnSpc>
              <a:spcBef>
                <a:spcPts val="0"/>
              </a:spcBef>
              <a:spcAft>
                <a:spcPts val="0"/>
              </a:spcAft>
              <a:buSzPts val="14700"/>
              <a:buNone/>
              <a:defRPr sz="14700"/>
            </a:lvl1pPr>
            <a:lvl2pPr lvl="1" algn="ctr">
              <a:lnSpc>
                <a:spcPct val="100000"/>
              </a:lnSpc>
              <a:spcBef>
                <a:spcPts val="0"/>
              </a:spcBef>
              <a:spcAft>
                <a:spcPts val="0"/>
              </a:spcAft>
              <a:buSzPts val="14700"/>
              <a:buNone/>
              <a:defRPr sz="14700"/>
            </a:lvl2pPr>
            <a:lvl3pPr lvl="2" algn="ctr">
              <a:lnSpc>
                <a:spcPct val="100000"/>
              </a:lnSpc>
              <a:spcBef>
                <a:spcPts val="0"/>
              </a:spcBef>
              <a:spcAft>
                <a:spcPts val="0"/>
              </a:spcAft>
              <a:buSzPts val="14700"/>
              <a:buNone/>
              <a:defRPr sz="14700"/>
            </a:lvl3pPr>
            <a:lvl4pPr lvl="3" algn="ctr">
              <a:lnSpc>
                <a:spcPct val="100000"/>
              </a:lnSpc>
              <a:spcBef>
                <a:spcPts val="0"/>
              </a:spcBef>
              <a:spcAft>
                <a:spcPts val="0"/>
              </a:spcAft>
              <a:buSzPts val="14700"/>
              <a:buNone/>
              <a:defRPr sz="14700"/>
            </a:lvl4pPr>
            <a:lvl5pPr lvl="4" algn="ctr">
              <a:lnSpc>
                <a:spcPct val="100000"/>
              </a:lnSpc>
              <a:spcBef>
                <a:spcPts val="0"/>
              </a:spcBef>
              <a:spcAft>
                <a:spcPts val="0"/>
              </a:spcAft>
              <a:buSzPts val="14700"/>
              <a:buNone/>
              <a:defRPr sz="14700"/>
            </a:lvl5pPr>
            <a:lvl6pPr lvl="5" algn="ctr">
              <a:lnSpc>
                <a:spcPct val="100000"/>
              </a:lnSpc>
              <a:spcBef>
                <a:spcPts val="0"/>
              </a:spcBef>
              <a:spcAft>
                <a:spcPts val="0"/>
              </a:spcAft>
              <a:buSzPts val="14700"/>
              <a:buNone/>
              <a:defRPr sz="14700"/>
            </a:lvl6pPr>
            <a:lvl7pPr lvl="6" algn="ctr">
              <a:lnSpc>
                <a:spcPct val="100000"/>
              </a:lnSpc>
              <a:spcBef>
                <a:spcPts val="0"/>
              </a:spcBef>
              <a:spcAft>
                <a:spcPts val="0"/>
              </a:spcAft>
              <a:buSzPts val="14700"/>
              <a:buNone/>
              <a:defRPr sz="14700"/>
            </a:lvl7pPr>
            <a:lvl8pPr lvl="7" algn="ctr">
              <a:lnSpc>
                <a:spcPct val="100000"/>
              </a:lnSpc>
              <a:spcBef>
                <a:spcPts val="0"/>
              </a:spcBef>
              <a:spcAft>
                <a:spcPts val="0"/>
              </a:spcAft>
              <a:buSzPts val="14700"/>
              <a:buNone/>
              <a:defRPr sz="14700"/>
            </a:lvl8pPr>
            <a:lvl9pPr lvl="8" algn="ctr">
              <a:lnSpc>
                <a:spcPct val="100000"/>
              </a:lnSpc>
              <a:spcBef>
                <a:spcPts val="0"/>
              </a:spcBef>
              <a:spcAft>
                <a:spcPts val="0"/>
              </a:spcAft>
              <a:buSzPts val="14700"/>
              <a:buNone/>
              <a:defRPr sz="14700"/>
            </a:lvl9pPr>
          </a:lstStyle>
          <a:p/>
        </p:txBody>
      </p:sp>
      <p:sp>
        <p:nvSpPr>
          <p:cNvPr id="12" name="Google Shape;12;p2"/>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496160" y="13765440"/>
            <a:ext cx="40898700" cy="5387700"/>
          </a:xfrm>
          <a:prstGeom prst="rect">
            <a:avLst/>
          </a:prstGeom>
        </p:spPr>
        <p:txBody>
          <a:bodyPr anchorCtr="0" anchor="ctr" bIns="479475" lIns="479475" spcFirstLastPara="1" rIns="479475" wrap="square" tIns="479475">
            <a:normAutofit/>
          </a:bodyPr>
          <a:lstStyle>
            <a:lvl1pPr lvl="0" algn="ctr">
              <a:spcBef>
                <a:spcPts val="0"/>
              </a:spcBef>
              <a:spcAft>
                <a:spcPts val="0"/>
              </a:spcAft>
              <a:buSzPts val="18900"/>
              <a:buNone/>
              <a:defRPr sz="18900"/>
            </a:lvl1pPr>
            <a:lvl2pPr lvl="1" algn="ctr">
              <a:spcBef>
                <a:spcPts val="0"/>
              </a:spcBef>
              <a:spcAft>
                <a:spcPts val="0"/>
              </a:spcAft>
              <a:buSzPts val="18900"/>
              <a:buNone/>
              <a:defRPr sz="18900"/>
            </a:lvl2pPr>
            <a:lvl3pPr lvl="2" algn="ctr">
              <a:spcBef>
                <a:spcPts val="0"/>
              </a:spcBef>
              <a:spcAft>
                <a:spcPts val="0"/>
              </a:spcAft>
              <a:buSzPts val="18900"/>
              <a:buNone/>
              <a:defRPr sz="18900"/>
            </a:lvl3pPr>
            <a:lvl4pPr lvl="3" algn="ctr">
              <a:spcBef>
                <a:spcPts val="0"/>
              </a:spcBef>
              <a:spcAft>
                <a:spcPts val="0"/>
              </a:spcAft>
              <a:buSzPts val="18900"/>
              <a:buNone/>
              <a:defRPr sz="18900"/>
            </a:lvl4pPr>
            <a:lvl5pPr lvl="4" algn="ctr">
              <a:spcBef>
                <a:spcPts val="0"/>
              </a:spcBef>
              <a:spcAft>
                <a:spcPts val="0"/>
              </a:spcAft>
              <a:buSzPts val="18900"/>
              <a:buNone/>
              <a:defRPr sz="18900"/>
            </a:lvl5pPr>
            <a:lvl6pPr lvl="5" algn="ctr">
              <a:spcBef>
                <a:spcPts val="0"/>
              </a:spcBef>
              <a:spcAft>
                <a:spcPts val="0"/>
              </a:spcAft>
              <a:buSzPts val="18900"/>
              <a:buNone/>
              <a:defRPr sz="18900"/>
            </a:lvl6pPr>
            <a:lvl7pPr lvl="6" algn="ctr">
              <a:spcBef>
                <a:spcPts val="0"/>
              </a:spcBef>
              <a:spcAft>
                <a:spcPts val="0"/>
              </a:spcAft>
              <a:buSzPts val="18900"/>
              <a:buNone/>
              <a:defRPr sz="18900"/>
            </a:lvl7pPr>
            <a:lvl8pPr lvl="7" algn="ctr">
              <a:spcBef>
                <a:spcPts val="0"/>
              </a:spcBef>
              <a:spcAft>
                <a:spcPts val="0"/>
              </a:spcAft>
              <a:buSzPts val="18900"/>
              <a:buNone/>
              <a:defRPr sz="18900"/>
            </a:lvl8pPr>
            <a:lvl9pPr lvl="8" algn="ctr">
              <a:spcBef>
                <a:spcPts val="0"/>
              </a:spcBef>
              <a:spcAft>
                <a:spcPts val="0"/>
              </a:spcAft>
              <a:buSzPts val="18900"/>
              <a:buNone/>
              <a:defRPr sz="18900"/>
            </a:lvl9pPr>
          </a:lstStyle>
          <a:p/>
        </p:txBody>
      </p:sp>
      <p:sp>
        <p:nvSpPr>
          <p:cNvPr id="15" name="Google Shape;15;p3"/>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496160" y="2848160"/>
            <a:ext cx="40898700" cy="3665400"/>
          </a:xfrm>
          <a:prstGeom prst="rect">
            <a:avLst/>
          </a:prstGeom>
        </p:spPr>
        <p:txBody>
          <a:bodyPr anchorCtr="0" anchor="t" bIns="479475" lIns="479475" spcFirstLastPara="1" rIns="479475" wrap="square" tIns="479475">
            <a:normAutofit/>
          </a:bodyPr>
          <a:lstStyle>
            <a:lvl1pPr lvl="0">
              <a:spcBef>
                <a:spcPts val="0"/>
              </a:spcBef>
              <a:spcAft>
                <a:spcPts val="0"/>
              </a:spcAft>
              <a:buSzPts val="14700"/>
              <a:buNone/>
              <a:defRPr/>
            </a:lvl1pPr>
            <a:lvl2pPr lvl="1">
              <a:spcBef>
                <a:spcPts val="0"/>
              </a:spcBef>
              <a:spcAft>
                <a:spcPts val="0"/>
              </a:spcAft>
              <a:buSzPts val="14700"/>
              <a:buNone/>
              <a:defRPr/>
            </a:lvl2pPr>
            <a:lvl3pPr lvl="2">
              <a:spcBef>
                <a:spcPts val="0"/>
              </a:spcBef>
              <a:spcAft>
                <a:spcPts val="0"/>
              </a:spcAft>
              <a:buSzPts val="14700"/>
              <a:buNone/>
              <a:defRPr/>
            </a:lvl3pPr>
            <a:lvl4pPr lvl="3">
              <a:spcBef>
                <a:spcPts val="0"/>
              </a:spcBef>
              <a:spcAft>
                <a:spcPts val="0"/>
              </a:spcAft>
              <a:buSzPts val="14700"/>
              <a:buNone/>
              <a:defRPr/>
            </a:lvl4pPr>
            <a:lvl5pPr lvl="4">
              <a:spcBef>
                <a:spcPts val="0"/>
              </a:spcBef>
              <a:spcAft>
                <a:spcPts val="0"/>
              </a:spcAft>
              <a:buSzPts val="14700"/>
              <a:buNone/>
              <a:defRPr/>
            </a:lvl5pPr>
            <a:lvl6pPr lvl="5">
              <a:spcBef>
                <a:spcPts val="0"/>
              </a:spcBef>
              <a:spcAft>
                <a:spcPts val="0"/>
              </a:spcAft>
              <a:buSzPts val="14700"/>
              <a:buNone/>
              <a:defRPr/>
            </a:lvl6pPr>
            <a:lvl7pPr lvl="6">
              <a:spcBef>
                <a:spcPts val="0"/>
              </a:spcBef>
              <a:spcAft>
                <a:spcPts val="0"/>
              </a:spcAft>
              <a:buSzPts val="14700"/>
              <a:buNone/>
              <a:defRPr/>
            </a:lvl7pPr>
            <a:lvl8pPr lvl="7">
              <a:spcBef>
                <a:spcPts val="0"/>
              </a:spcBef>
              <a:spcAft>
                <a:spcPts val="0"/>
              </a:spcAft>
              <a:buSzPts val="14700"/>
              <a:buNone/>
              <a:defRPr/>
            </a:lvl8pPr>
            <a:lvl9pPr lvl="8">
              <a:spcBef>
                <a:spcPts val="0"/>
              </a:spcBef>
              <a:spcAft>
                <a:spcPts val="0"/>
              </a:spcAft>
              <a:buSzPts val="14700"/>
              <a:buNone/>
              <a:defRPr/>
            </a:lvl9pPr>
          </a:lstStyle>
          <a:p/>
        </p:txBody>
      </p:sp>
      <p:sp>
        <p:nvSpPr>
          <p:cNvPr id="18" name="Google Shape;18;p4"/>
          <p:cNvSpPr txBox="1"/>
          <p:nvPr>
            <p:ph idx="1" type="body"/>
          </p:nvPr>
        </p:nvSpPr>
        <p:spPr>
          <a:xfrm>
            <a:off x="1496160" y="7375840"/>
            <a:ext cx="40898700" cy="21865200"/>
          </a:xfrm>
          <a:prstGeom prst="rect">
            <a:avLst/>
          </a:prstGeom>
        </p:spPr>
        <p:txBody>
          <a:bodyPr anchorCtr="0" anchor="t" bIns="479475" lIns="479475" spcFirstLastPara="1" rIns="479475" wrap="square" tIns="479475">
            <a:normAutofit/>
          </a:bodyPr>
          <a:lstStyle>
            <a:lvl1pPr indent="-825500" lvl="0" marL="457200">
              <a:spcBef>
                <a:spcPts val="0"/>
              </a:spcBef>
              <a:spcAft>
                <a:spcPts val="0"/>
              </a:spcAft>
              <a:buSzPts val="9400"/>
              <a:buChar char="●"/>
              <a:defRPr/>
            </a:lvl1pPr>
            <a:lvl2pPr indent="-692150" lvl="1" marL="914400">
              <a:spcBef>
                <a:spcPts val="0"/>
              </a:spcBef>
              <a:spcAft>
                <a:spcPts val="0"/>
              </a:spcAft>
              <a:buSzPts val="7300"/>
              <a:buChar char="○"/>
              <a:defRPr/>
            </a:lvl2pPr>
            <a:lvl3pPr indent="-692150" lvl="2" marL="1371600">
              <a:spcBef>
                <a:spcPts val="0"/>
              </a:spcBef>
              <a:spcAft>
                <a:spcPts val="0"/>
              </a:spcAft>
              <a:buSzPts val="7300"/>
              <a:buChar char="■"/>
              <a:defRPr/>
            </a:lvl3pPr>
            <a:lvl4pPr indent="-692150" lvl="3" marL="1828800">
              <a:spcBef>
                <a:spcPts val="0"/>
              </a:spcBef>
              <a:spcAft>
                <a:spcPts val="0"/>
              </a:spcAft>
              <a:buSzPts val="7300"/>
              <a:buChar char="●"/>
              <a:defRPr/>
            </a:lvl4pPr>
            <a:lvl5pPr indent="-692150" lvl="4" marL="2286000">
              <a:spcBef>
                <a:spcPts val="0"/>
              </a:spcBef>
              <a:spcAft>
                <a:spcPts val="0"/>
              </a:spcAft>
              <a:buSzPts val="7300"/>
              <a:buChar char="○"/>
              <a:defRPr/>
            </a:lvl5pPr>
            <a:lvl6pPr indent="-692150" lvl="5" marL="2743200">
              <a:spcBef>
                <a:spcPts val="0"/>
              </a:spcBef>
              <a:spcAft>
                <a:spcPts val="0"/>
              </a:spcAft>
              <a:buSzPts val="7300"/>
              <a:buChar char="■"/>
              <a:defRPr/>
            </a:lvl6pPr>
            <a:lvl7pPr indent="-692150" lvl="6" marL="3200400">
              <a:spcBef>
                <a:spcPts val="0"/>
              </a:spcBef>
              <a:spcAft>
                <a:spcPts val="0"/>
              </a:spcAft>
              <a:buSzPts val="7300"/>
              <a:buChar char="●"/>
              <a:defRPr/>
            </a:lvl7pPr>
            <a:lvl8pPr indent="-692150" lvl="7" marL="3657600">
              <a:spcBef>
                <a:spcPts val="0"/>
              </a:spcBef>
              <a:spcAft>
                <a:spcPts val="0"/>
              </a:spcAft>
              <a:buSzPts val="7300"/>
              <a:buChar char="○"/>
              <a:defRPr/>
            </a:lvl8pPr>
            <a:lvl9pPr indent="-692150" lvl="8" marL="4114800">
              <a:spcBef>
                <a:spcPts val="0"/>
              </a:spcBef>
              <a:spcAft>
                <a:spcPts val="0"/>
              </a:spcAft>
              <a:buSzPts val="7300"/>
              <a:buChar char="■"/>
              <a:defRPr/>
            </a:lvl9pPr>
          </a:lstStyle>
          <a:p/>
        </p:txBody>
      </p:sp>
      <p:sp>
        <p:nvSpPr>
          <p:cNvPr id="19" name="Google Shape;19;p4"/>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496160" y="2848160"/>
            <a:ext cx="40898700" cy="3665400"/>
          </a:xfrm>
          <a:prstGeom prst="rect">
            <a:avLst/>
          </a:prstGeom>
        </p:spPr>
        <p:txBody>
          <a:bodyPr anchorCtr="0" anchor="t" bIns="479475" lIns="479475" spcFirstLastPara="1" rIns="479475" wrap="square" tIns="479475">
            <a:normAutofit/>
          </a:bodyPr>
          <a:lstStyle>
            <a:lvl1pPr lvl="0">
              <a:spcBef>
                <a:spcPts val="0"/>
              </a:spcBef>
              <a:spcAft>
                <a:spcPts val="0"/>
              </a:spcAft>
              <a:buSzPts val="14700"/>
              <a:buNone/>
              <a:defRPr/>
            </a:lvl1pPr>
            <a:lvl2pPr lvl="1">
              <a:spcBef>
                <a:spcPts val="0"/>
              </a:spcBef>
              <a:spcAft>
                <a:spcPts val="0"/>
              </a:spcAft>
              <a:buSzPts val="14700"/>
              <a:buNone/>
              <a:defRPr/>
            </a:lvl2pPr>
            <a:lvl3pPr lvl="2">
              <a:spcBef>
                <a:spcPts val="0"/>
              </a:spcBef>
              <a:spcAft>
                <a:spcPts val="0"/>
              </a:spcAft>
              <a:buSzPts val="14700"/>
              <a:buNone/>
              <a:defRPr/>
            </a:lvl3pPr>
            <a:lvl4pPr lvl="3">
              <a:spcBef>
                <a:spcPts val="0"/>
              </a:spcBef>
              <a:spcAft>
                <a:spcPts val="0"/>
              </a:spcAft>
              <a:buSzPts val="14700"/>
              <a:buNone/>
              <a:defRPr/>
            </a:lvl4pPr>
            <a:lvl5pPr lvl="4">
              <a:spcBef>
                <a:spcPts val="0"/>
              </a:spcBef>
              <a:spcAft>
                <a:spcPts val="0"/>
              </a:spcAft>
              <a:buSzPts val="14700"/>
              <a:buNone/>
              <a:defRPr/>
            </a:lvl5pPr>
            <a:lvl6pPr lvl="5">
              <a:spcBef>
                <a:spcPts val="0"/>
              </a:spcBef>
              <a:spcAft>
                <a:spcPts val="0"/>
              </a:spcAft>
              <a:buSzPts val="14700"/>
              <a:buNone/>
              <a:defRPr/>
            </a:lvl6pPr>
            <a:lvl7pPr lvl="6">
              <a:spcBef>
                <a:spcPts val="0"/>
              </a:spcBef>
              <a:spcAft>
                <a:spcPts val="0"/>
              </a:spcAft>
              <a:buSzPts val="14700"/>
              <a:buNone/>
              <a:defRPr/>
            </a:lvl7pPr>
            <a:lvl8pPr lvl="7">
              <a:spcBef>
                <a:spcPts val="0"/>
              </a:spcBef>
              <a:spcAft>
                <a:spcPts val="0"/>
              </a:spcAft>
              <a:buSzPts val="14700"/>
              <a:buNone/>
              <a:defRPr/>
            </a:lvl8pPr>
            <a:lvl9pPr lvl="8">
              <a:spcBef>
                <a:spcPts val="0"/>
              </a:spcBef>
              <a:spcAft>
                <a:spcPts val="0"/>
              </a:spcAft>
              <a:buSzPts val="14700"/>
              <a:buNone/>
              <a:defRPr/>
            </a:lvl9pPr>
          </a:lstStyle>
          <a:p/>
        </p:txBody>
      </p:sp>
      <p:sp>
        <p:nvSpPr>
          <p:cNvPr id="22" name="Google Shape;22;p5"/>
          <p:cNvSpPr txBox="1"/>
          <p:nvPr>
            <p:ph idx="1" type="body"/>
          </p:nvPr>
        </p:nvSpPr>
        <p:spPr>
          <a:xfrm>
            <a:off x="1496160" y="7375840"/>
            <a:ext cx="19199700" cy="21865200"/>
          </a:xfrm>
          <a:prstGeom prst="rect">
            <a:avLst/>
          </a:prstGeom>
        </p:spPr>
        <p:txBody>
          <a:bodyPr anchorCtr="0" anchor="t" bIns="479475" lIns="479475" spcFirstLastPara="1" rIns="479475" wrap="square" tIns="479475">
            <a:normAutofit/>
          </a:bodyPr>
          <a:lstStyle>
            <a:lvl1pPr indent="-692150" lvl="0" marL="457200">
              <a:spcBef>
                <a:spcPts val="0"/>
              </a:spcBef>
              <a:spcAft>
                <a:spcPts val="0"/>
              </a:spcAft>
              <a:buSzPts val="7300"/>
              <a:buChar char="●"/>
              <a:defRPr sz="7300"/>
            </a:lvl1pPr>
            <a:lvl2pPr indent="-628650" lvl="1" marL="914400">
              <a:spcBef>
                <a:spcPts val="0"/>
              </a:spcBef>
              <a:spcAft>
                <a:spcPts val="0"/>
              </a:spcAft>
              <a:buSzPts val="6300"/>
              <a:buChar char="○"/>
              <a:defRPr sz="6300"/>
            </a:lvl2pPr>
            <a:lvl3pPr indent="-628650" lvl="2" marL="1371600">
              <a:spcBef>
                <a:spcPts val="0"/>
              </a:spcBef>
              <a:spcAft>
                <a:spcPts val="0"/>
              </a:spcAft>
              <a:buSzPts val="6300"/>
              <a:buChar char="■"/>
              <a:defRPr sz="6300"/>
            </a:lvl3pPr>
            <a:lvl4pPr indent="-628650" lvl="3" marL="1828800">
              <a:spcBef>
                <a:spcPts val="0"/>
              </a:spcBef>
              <a:spcAft>
                <a:spcPts val="0"/>
              </a:spcAft>
              <a:buSzPts val="6300"/>
              <a:buChar char="●"/>
              <a:defRPr sz="6300"/>
            </a:lvl4pPr>
            <a:lvl5pPr indent="-628650" lvl="4" marL="2286000">
              <a:spcBef>
                <a:spcPts val="0"/>
              </a:spcBef>
              <a:spcAft>
                <a:spcPts val="0"/>
              </a:spcAft>
              <a:buSzPts val="6300"/>
              <a:buChar char="○"/>
              <a:defRPr sz="6300"/>
            </a:lvl5pPr>
            <a:lvl6pPr indent="-628650" lvl="5" marL="2743200">
              <a:spcBef>
                <a:spcPts val="0"/>
              </a:spcBef>
              <a:spcAft>
                <a:spcPts val="0"/>
              </a:spcAft>
              <a:buSzPts val="6300"/>
              <a:buChar char="■"/>
              <a:defRPr sz="6300"/>
            </a:lvl6pPr>
            <a:lvl7pPr indent="-628650" lvl="6" marL="3200400">
              <a:spcBef>
                <a:spcPts val="0"/>
              </a:spcBef>
              <a:spcAft>
                <a:spcPts val="0"/>
              </a:spcAft>
              <a:buSzPts val="6300"/>
              <a:buChar char="●"/>
              <a:defRPr sz="6300"/>
            </a:lvl7pPr>
            <a:lvl8pPr indent="-628650" lvl="7" marL="3657600">
              <a:spcBef>
                <a:spcPts val="0"/>
              </a:spcBef>
              <a:spcAft>
                <a:spcPts val="0"/>
              </a:spcAft>
              <a:buSzPts val="6300"/>
              <a:buChar char="○"/>
              <a:defRPr sz="6300"/>
            </a:lvl8pPr>
            <a:lvl9pPr indent="-628650" lvl="8" marL="4114800">
              <a:spcBef>
                <a:spcPts val="0"/>
              </a:spcBef>
              <a:spcAft>
                <a:spcPts val="0"/>
              </a:spcAft>
              <a:buSzPts val="6300"/>
              <a:buChar char="■"/>
              <a:defRPr sz="6300"/>
            </a:lvl9pPr>
          </a:lstStyle>
          <a:p/>
        </p:txBody>
      </p:sp>
      <p:sp>
        <p:nvSpPr>
          <p:cNvPr id="23" name="Google Shape;23;p5"/>
          <p:cNvSpPr txBox="1"/>
          <p:nvPr>
            <p:ph idx="2" type="body"/>
          </p:nvPr>
        </p:nvSpPr>
        <p:spPr>
          <a:xfrm>
            <a:off x="23195520" y="7375840"/>
            <a:ext cx="19199700" cy="21865200"/>
          </a:xfrm>
          <a:prstGeom prst="rect">
            <a:avLst/>
          </a:prstGeom>
        </p:spPr>
        <p:txBody>
          <a:bodyPr anchorCtr="0" anchor="t" bIns="479475" lIns="479475" spcFirstLastPara="1" rIns="479475" wrap="square" tIns="479475">
            <a:normAutofit/>
          </a:bodyPr>
          <a:lstStyle>
            <a:lvl1pPr indent="-692150" lvl="0" marL="457200">
              <a:spcBef>
                <a:spcPts val="0"/>
              </a:spcBef>
              <a:spcAft>
                <a:spcPts val="0"/>
              </a:spcAft>
              <a:buSzPts val="7300"/>
              <a:buChar char="●"/>
              <a:defRPr sz="7300"/>
            </a:lvl1pPr>
            <a:lvl2pPr indent="-628650" lvl="1" marL="914400">
              <a:spcBef>
                <a:spcPts val="0"/>
              </a:spcBef>
              <a:spcAft>
                <a:spcPts val="0"/>
              </a:spcAft>
              <a:buSzPts val="6300"/>
              <a:buChar char="○"/>
              <a:defRPr sz="6300"/>
            </a:lvl2pPr>
            <a:lvl3pPr indent="-628650" lvl="2" marL="1371600">
              <a:spcBef>
                <a:spcPts val="0"/>
              </a:spcBef>
              <a:spcAft>
                <a:spcPts val="0"/>
              </a:spcAft>
              <a:buSzPts val="6300"/>
              <a:buChar char="■"/>
              <a:defRPr sz="6300"/>
            </a:lvl3pPr>
            <a:lvl4pPr indent="-628650" lvl="3" marL="1828800">
              <a:spcBef>
                <a:spcPts val="0"/>
              </a:spcBef>
              <a:spcAft>
                <a:spcPts val="0"/>
              </a:spcAft>
              <a:buSzPts val="6300"/>
              <a:buChar char="●"/>
              <a:defRPr sz="6300"/>
            </a:lvl4pPr>
            <a:lvl5pPr indent="-628650" lvl="4" marL="2286000">
              <a:spcBef>
                <a:spcPts val="0"/>
              </a:spcBef>
              <a:spcAft>
                <a:spcPts val="0"/>
              </a:spcAft>
              <a:buSzPts val="6300"/>
              <a:buChar char="○"/>
              <a:defRPr sz="6300"/>
            </a:lvl5pPr>
            <a:lvl6pPr indent="-628650" lvl="5" marL="2743200">
              <a:spcBef>
                <a:spcPts val="0"/>
              </a:spcBef>
              <a:spcAft>
                <a:spcPts val="0"/>
              </a:spcAft>
              <a:buSzPts val="6300"/>
              <a:buChar char="■"/>
              <a:defRPr sz="6300"/>
            </a:lvl6pPr>
            <a:lvl7pPr indent="-628650" lvl="6" marL="3200400">
              <a:spcBef>
                <a:spcPts val="0"/>
              </a:spcBef>
              <a:spcAft>
                <a:spcPts val="0"/>
              </a:spcAft>
              <a:buSzPts val="6300"/>
              <a:buChar char="●"/>
              <a:defRPr sz="6300"/>
            </a:lvl7pPr>
            <a:lvl8pPr indent="-628650" lvl="7" marL="3657600">
              <a:spcBef>
                <a:spcPts val="0"/>
              </a:spcBef>
              <a:spcAft>
                <a:spcPts val="0"/>
              </a:spcAft>
              <a:buSzPts val="6300"/>
              <a:buChar char="○"/>
              <a:defRPr sz="6300"/>
            </a:lvl8pPr>
            <a:lvl9pPr indent="-628650" lvl="8" marL="4114800">
              <a:spcBef>
                <a:spcPts val="0"/>
              </a:spcBef>
              <a:spcAft>
                <a:spcPts val="0"/>
              </a:spcAft>
              <a:buSzPts val="6300"/>
              <a:buChar char="■"/>
              <a:defRPr sz="6300"/>
            </a:lvl9pPr>
          </a:lstStyle>
          <a:p/>
        </p:txBody>
      </p:sp>
      <p:sp>
        <p:nvSpPr>
          <p:cNvPr id="24" name="Google Shape;24;p5"/>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496160" y="2848160"/>
            <a:ext cx="40898700" cy="3665400"/>
          </a:xfrm>
          <a:prstGeom prst="rect">
            <a:avLst/>
          </a:prstGeom>
        </p:spPr>
        <p:txBody>
          <a:bodyPr anchorCtr="0" anchor="t" bIns="479475" lIns="479475" spcFirstLastPara="1" rIns="479475" wrap="square" tIns="479475">
            <a:normAutofit/>
          </a:bodyPr>
          <a:lstStyle>
            <a:lvl1pPr lvl="0">
              <a:spcBef>
                <a:spcPts val="0"/>
              </a:spcBef>
              <a:spcAft>
                <a:spcPts val="0"/>
              </a:spcAft>
              <a:buSzPts val="14700"/>
              <a:buNone/>
              <a:defRPr/>
            </a:lvl1pPr>
            <a:lvl2pPr lvl="1">
              <a:spcBef>
                <a:spcPts val="0"/>
              </a:spcBef>
              <a:spcAft>
                <a:spcPts val="0"/>
              </a:spcAft>
              <a:buSzPts val="14700"/>
              <a:buNone/>
              <a:defRPr/>
            </a:lvl2pPr>
            <a:lvl3pPr lvl="2">
              <a:spcBef>
                <a:spcPts val="0"/>
              </a:spcBef>
              <a:spcAft>
                <a:spcPts val="0"/>
              </a:spcAft>
              <a:buSzPts val="14700"/>
              <a:buNone/>
              <a:defRPr/>
            </a:lvl3pPr>
            <a:lvl4pPr lvl="3">
              <a:spcBef>
                <a:spcPts val="0"/>
              </a:spcBef>
              <a:spcAft>
                <a:spcPts val="0"/>
              </a:spcAft>
              <a:buSzPts val="14700"/>
              <a:buNone/>
              <a:defRPr/>
            </a:lvl4pPr>
            <a:lvl5pPr lvl="4">
              <a:spcBef>
                <a:spcPts val="0"/>
              </a:spcBef>
              <a:spcAft>
                <a:spcPts val="0"/>
              </a:spcAft>
              <a:buSzPts val="14700"/>
              <a:buNone/>
              <a:defRPr/>
            </a:lvl5pPr>
            <a:lvl6pPr lvl="5">
              <a:spcBef>
                <a:spcPts val="0"/>
              </a:spcBef>
              <a:spcAft>
                <a:spcPts val="0"/>
              </a:spcAft>
              <a:buSzPts val="14700"/>
              <a:buNone/>
              <a:defRPr/>
            </a:lvl6pPr>
            <a:lvl7pPr lvl="6">
              <a:spcBef>
                <a:spcPts val="0"/>
              </a:spcBef>
              <a:spcAft>
                <a:spcPts val="0"/>
              </a:spcAft>
              <a:buSzPts val="14700"/>
              <a:buNone/>
              <a:defRPr/>
            </a:lvl7pPr>
            <a:lvl8pPr lvl="7">
              <a:spcBef>
                <a:spcPts val="0"/>
              </a:spcBef>
              <a:spcAft>
                <a:spcPts val="0"/>
              </a:spcAft>
              <a:buSzPts val="14700"/>
              <a:buNone/>
              <a:defRPr/>
            </a:lvl8pPr>
            <a:lvl9pPr lvl="8">
              <a:spcBef>
                <a:spcPts val="0"/>
              </a:spcBef>
              <a:spcAft>
                <a:spcPts val="0"/>
              </a:spcAft>
              <a:buSzPts val="14700"/>
              <a:buNone/>
              <a:defRPr/>
            </a:lvl9pPr>
          </a:lstStyle>
          <a:p/>
        </p:txBody>
      </p:sp>
      <p:sp>
        <p:nvSpPr>
          <p:cNvPr id="27" name="Google Shape;27;p6"/>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496160" y="3555840"/>
            <a:ext cx="13478400" cy="4836300"/>
          </a:xfrm>
          <a:prstGeom prst="rect">
            <a:avLst/>
          </a:prstGeom>
        </p:spPr>
        <p:txBody>
          <a:bodyPr anchorCtr="0" anchor="b" bIns="479475" lIns="479475" spcFirstLastPara="1" rIns="479475" wrap="square" tIns="479475">
            <a:normAutofit/>
          </a:bodyPr>
          <a:lstStyle>
            <a:lvl1pPr lvl="0">
              <a:spcBef>
                <a:spcPts val="0"/>
              </a:spcBef>
              <a:spcAft>
                <a:spcPts val="0"/>
              </a:spcAft>
              <a:buSzPts val="12600"/>
              <a:buNone/>
              <a:defRPr sz="12600"/>
            </a:lvl1pPr>
            <a:lvl2pPr lvl="1">
              <a:spcBef>
                <a:spcPts val="0"/>
              </a:spcBef>
              <a:spcAft>
                <a:spcPts val="0"/>
              </a:spcAft>
              <a:buSzPts val="12600"/>
              <a:buNone/>
              <a:defRPr sz="12600"/>
            </a:lvl2pPr>
            <a:lvl3pPr lvl="2">
              <a:spcBef>
                <a:spcPts val="0"/>
              </a:spcBef>
              <a:spcAft>
                <a:spcPts val="0"/>
              </a:spcAft>
              <a:buSzPts val="12600"/>
              <a:buNone/>
              <a:defRPr sz="12600"/>
            </a:lvl3pPr>
            <a:lvl4pPr lvl="3">
              <a:spcBef>
                <a:spcPts val="0"/>
              </a:spcBef>
              <a:spcAft>
                <a:spcPts val="0"/>
              </a:spcAft>
              <a:buSzPts val="12600"/>
              <a:buNone/>
              <a:defRPr sz="12600"/>
            </a:lvl4pPr>
            <a:lvl5pPr lvl="4">
              <a:spcBef>
                <a:spcPts val="0"/>
              </a:spcBef>
              <a:spcAft>
                <a:spcPts val="0"/>
              </a:spcAft>
              <a:buSzPts val="12600"/>
              <a:buNone/>
              <a:defRPr sz="12600"/>
            </a:lvl5pPr>
            <a:lvl6pPr lvl="5">
              <a:spcBef>
                <a:spcPts val="0"/>
              </a:spcBef>
              <a:spcAft>
                <a:spcPts val="0"/>
              </a:spcAft>
              <a:buSzPts val="12600"/>
              <a:buNone/>
              <a:defRPr sz="12600"/>
            </a:lvl6pPr>
            <a:lvl7pPr lvl="6">
              <a:spcBef>
                <a:spcPts val="0"/>
              </a:spcBef>
              <a:spcAft>
                <a:spcPts val="0"/>
              </a:spcAft>
              <a:buSzPts val="12600"/>
              <a:buNone/>
              <a:defRPr sz="12600"/>
            </a:lvl7pPr>
            <a:lvl8pPr lvl="7">
              <a:spcBef>
                <a:spcPts val="0"/>
              </a:spcBef>
              <a:spcAft>
                <a:spcPts val="0"/>
              </a:spcAft>
              <a:buSzPts val="12600"/>
              <a:buNone/>
              <a:defRPr sz="12600"/>
            </a:lvl8pPr>
            <a:lvl9pPr lvl="8">
              <a:spcBef>
                <a:spcPts val="0"/>
              </a:spcBef>
              <a:spcAft>
                <a:spcPts val="0"/>
              </a:spcAft>
              <a:buSzPts val="12600"/>
              <a:buNone/>
              <a:defRPr sz="12600"/>
            </a:lvl9pPr>
          </a:lstStyle>
          <a:p/>
        </p:txBody>
      </p:sp>
      <p:sp>
        <p:nvSpPr>
          <p:cNvPr id="30" name="Google Shape;30;p7"/>
          <p:cNvSpPr txBox="1"/>
          <p:nvPr>
            <p:ph idx="1" type="body"/>
          </p:nvPr>
        </p:nvSpPr>
        <p:spPr>
          <a:xfrm>
            <a:off x="1496160" y="8893440"/>
            <a:ext cx="13478400" cy="20348100"/>
          </a:xfrm>
          <a:prstGeom prst="rect">
            <a:avLst/>
          </a:prstGeom>
        </p:spPr>
        <p:txBody>
          <a:bodyPr anchorCtr="0" anchor="t" bIns="479475" lIns="479475" spcFirstLastPara="1" rIns="479475" wrap="square" tIns="479475">
            <a:normAutofit/>
          </a:bodyPr>
          <a:lstStyle>
            <a:lvl1pPr indent="-628650" lvl="0" marL="457200">
              <a:spcBef>
                <a:spcPts val="0"/>
              </a:spcBef>
              <a:spcAft>
                <a:spcPts val="0"/>
              </a:spcAft>
              <a:buSzPts val="6300"/>
              <a:buChar char="●"/>
              <a:defRPr sz="6300"/>
            </a:lvl1pPr>
            <a:lvl2pPr indent="-628650" lvl="1" marL="914400">
              <a:spcBef>
                <a:spcPts val="0"/>
              </a:spcBef>
              <a:spcAft>
                <a:spcPts val="0"/>
              </a:spcAft>
              <a:buSzPts val="6300"/>
              <a:buChar char="○"/>
              <a:defRPr sz="6300"/>
            </a:lvl2pPr>
            <a:lvl3pPr indent="-628650" lvl="2" marL="1371600">
              <a:spcBef>
                <a:spcPts val="0"/>
              </a:spcBef>
              <a:spcAft>
                <a:spcPts val="0"/>
              </a:spcAft>
              <a:buSzPts val="6300"/>
              <a:buChar char="■"/>
              <a:defRPr sz="6300"/>
            </a:lvl3pPr>
            <a:lvl4pPr indent="-628650" lvl="3" marL="1828800">
              <a:spcBef>
                <a:spcPts val="0"/>
              </a:spcBef>
              <a:spcAft>
                <a:spcPts val="0"/>
              </a:spcAft>
              <a:buSzPts val="6300"/>
              <a:buChar char="●"/>
              <a:defRPr sz="6300"/>
            </a:lvl4pPr>
            <a:lvl5pPr indent="-628650" lvl="4" marL="2286000">
              <a:spcBef>
                <a:spcPts val="0"/>
              </a:spcBef>
              <a:spcAft>
                <a:spcPts val="0"/>
              </a:spcAft>
              <a:buSzPts val="6300"/>
              <a:buChar char="○"/>
              <a:defRPr sz="6300"/>
            </a:lvl5pPr>
            <a:lvl6pPr indent="-628650" lvl="5" marL="2743200">
              <a:spcBef>
                <a:spcPts val="0"/>
              </a:spcBef>
              <a:spcAft>
                <a:spcPts val="0"/>
              </a:spcAft>
              <a:buSzPts val="6300"/>
              <a:buChar char="■"/>
              <a:defRPr sz="6300"/>
            </a:lvl6pPr>
            <a:lvl7pPr indent="-628650" lvl="6" marL="3200400">
              <a:spcBef>
                <a:spcPts val="0"/>
              </a:spcBef>
              <a:spcAft>
                <a:spcPts val="0"/>
              </a:spcAft>
              <a:buSzPts val="6300"/>
              <a:buChar char="●"/>
              <a:defRPr sz="6300"/>
            </a:lvl7pPr>
            <a:lvl8pPr indent="-628650" lvl="7" marL="3657600">
              <a:spcBef>
                <a:spcPts val="0"/>
              </a:spcBef>
              <a:spcAft>
                <a:spcPts val="0"/>
              </a:spcAft>
              <a:buSzPts val="6300"/>
              <a:buChar char="○"/>
              <a:defRPr sz="6300"/>
            </a:lvl8pPr>
            <a:lvl9pPr indent="-628650" lvl="8" marL="4114800">
              <a:spcBef>
                <a:spcPts val="0"/>
              </a:spcBef>
              <a:spcAft>
                <a:spcPts val="0"/>
              </a:spcAft>
              <a:buSzPts val="6300"/>
              <a:buChar char="■"/>
              <a:defRPr sz="6300"/>
            </a:lvl9pPr>
          </a:lstStyle>
          <a:p/>
        </p:txBody>
      </p:sp>
      <p:sp>
        <p:nvSpPr>
          <p:cNvPr id="31" name="Google Shape;31;p7"/>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2353200" y="2880960"/>
            <a:ext cx="30565500" cy="26181300"/>
          </a:xfrm>
          <a:prstGeom prst="rect">
            <a:avLst/>
          </a:prstGeom>
        </p:spPr>
        <p:txBody>
          <a:bodyPr anchorCtr="0" anchor="ctr" bIns="479475" lIns="479475" spcFirstLastPara="1" rIns="479475" wrap="square" tIns="479475">
            <a:normAutofit/>
          </a:bodyPr>
          <a:lstStyle>
            <a:lvl1pPr lvl="0">
              <a:spcBef>
                <a:spcPts val="0"/>
              </a:spcBef>
              <a:spcAft>
                <a:spcPts val="0"/>
              </a:spcAft>
              <a:buSzPts val="25200"/>
              <a:buNone/>
              <a:defRPr sz="25200"/>
            </a:lvl1pPr>
            <a:lvl2pPr lvl="1">
              <a:spcBef>
                <a:spcPts val="0"/>
              </a:spcBef>
              <a:spcAft>
                <a:spcPts val="0"/>
              </a:spcAft>
              <a:buSzPts val="25200"/>
              <a:buNone/>
              <a:defRPr sz="25200"/>
            </a:lvl2pPr>
            <a:lvl3pPr lvl="2">
              <a:spcBef>
                <a:spcPts val="0"/>
              </a:spcBef>
              <a:spcAft>
                <a:spcPts val="0"/>
              </a:spcAft>
              <a:buSzPts val="25200"/>
              <a:buNone/>
              <a:defRPr sz="25200"/>
            </a:lvl3pPr>
            <a:lvl4pPr lvl="3">
              <a:spcBef>
                <a:spcPts val="0"/>
              </a:spcBef>
              <a:spcAft>
                <a:spcPts val="0"/>
              </a:spcAft>
              <a:buSzPts val="25200"/>
              <a:buNone/>
              <a:defRPr sz="25200"/>
            </a:lvl4pPr>
            <a:lvl5pPr lvl="4">
              <a:spcBef>
                <a:spcPts val="0"/>
              </a:spcBef>
              <a:spcAft>
                <a:spcPts val="0"/>
              </a:spcAft>
              <a:buSzPts val="25200"/>
              <a:buNone/>
              <a:defRPr sz="25200"/>
            </a:lvl5pPr>
            <a:lvl6pPr lvl="5">
              <a:spcBef>
                <a:spcPts val="0"/>
              </a:spcBef>
              <a:spcAft>
                <a:spcPts val="0"/>
              </a:spcAft>
              <a:buSzPts val="25200"/>
              <a:buNone/>
              <a:defRPr sz="25200"/>
            </a:lvl6pPr>
            <a:lvl7pPr lvl="6">
              <a:spcBef>
                <a:spcPts val="0"/>
              </a:spcBef>
              <a:spcAft>
                <a:spcPts val="0"/>
              </a:spcAft>
              <a:buSzPts val="25200"/>
              <a:buNone/>
              <a:defRPr sz="25200"/>
            </a:lvl7pPr>
            <a:lvl8pPr lvl="7">
              <a:spcBef>
                <a:spcPts val="0"/>
              </a:spcBef>
              <a:spcAft>
                <a:spcPts val="0"/>
              </a:spcAft>
              <a:buSzPts val="25200"/>
              <a:buNone/>
              <a:defRPr sz="25200"/>
            </a:lvl8pPr>
            <a:lvl9pPr lvl="8">
              <a:spcBef>
                <a:spcPts val="0"/>
              </a:spcBef>
              <a:spcAft>
                <a:spcPts val="0"/>
              </a:spcAft>
              <a:buSzPts val="25200"/>
              <a:buNone/>
              <a:defRPr sz="25200"/>
            </a:lvl9pPr>
          </a:lstStyle>
          <a:p/>
        </p:txBody>
      </p:sp>
      <p:sp>
        <p:nvSpPr>
          <p:cNvPr id="34" name="Google Shape;34;p8"/>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21945600" y="-800"/>
            <a:ext cx="21945600" cy="32918400"/>
          </a:xfrm>
          <a:prstGeom prst="rect">
            <a:avLst/>
          </a:prstGeom>
          <a:solidFill>
            <a:schemeClr val="lt2"/>
          </a:solidFill>
          <a:ln>
            <a:noFill/>
          </a:ln>
        </p:spPr>
        <p:txBody>
          <a:bodyPr anchorCtr="0" anchor="ctr" bIns="479475" lIns="479475" spcFirstLastPara="1" rIns="479475" wrap="square" tIns="47947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1274400" y="7892320"/>
            <a:ext cx="19416900" cy="9486600"/>
          </a:xfrm>
          <a:prstGeom prst="rect">
            <a:avLst/>
          </a:prstGeom>
        </p:spPr>
        <p:txBody>
          <a:bodyPr anchorCtr="0" anchor="b" bIns="479475" lIns="479475" spcFirstLastPara="1" rIns="479475" wrap="square" tIns="479475">
            <a:normAutofit/>
          </a:bodyPr>
          <a:lstStyle>
            <a:lvl1pPr lvl="0" algn="ctr">
              <a:spcBef>
                <a:spcPts val="0"/>
              </a:spcBef>
              <a:spcAft>
                <a:spcPts val="0"/>
              </a:spcAft>
              <a:buSzPts val="22000"/>
              <a:buNone/>
              <a:defRPr sz="22000"/>
            </a:lvl1pPr>
            <a:lvl2pPr lvl="1" algn="ctr">
              <a:spcBef>
                <a:spcPts val="0"/>
              </a:spcBef>
              <a:spcAft>
                <a:spcPts val="0"/>
              </a:spcAft>
              <a:buSzPts val="22000"/>
              <a:buNone/>
              <a:defRPr sz="22000"/>
            </a:lvl2pPr>
            <a:lvl3pPr lvl="2" algn="ctr">
              <a:spcBef>
                <a:spcPts val="0"/>
              </a:spcBef>
              <a:spcAft>
                <a:spcPts val="0"/>
              </a:spcAft>
              <a:buSzPts val="22000"/>
              <a:buNone/>
              <a:defRPr sz="22000"/>
            </a:lvl3pPr>
            <a:lvl4pPr lvl="3" algn="ctr">
              <a:spcBef>
                <a:spcPts val="0"/>
              </a:spcBef>
              <a:spcAft>
                <a:spcPts val="0"/>
              </a:spcAft>
              <a:buSzPts val="22000"/>
              <a:buNone/>
              <a:defRPr sz="22000"/>
            </a:lvl4pPr>
            <a:lvl5pPr lvl="4" algn="ctr">
              <a:spcBef>
                <a:spcPts val="0"/>
              </a:spcBef>
              <a:spcAft>
                <a:spcPts val="0"/>
              </a:spcAft>
              <a:buSzPts val="22000"/>
              <a:buNone/>
              <a:defRPr sz="22000"/>
            </a:lvl5pPr>
            <a:lvl6pPr lvl="5" algn="ctr">
              <a:spcBef>
                <a:spcPts val="0"/>
              </a:spcBef>
              <a:spcAft>
                <a:spcPts val="0"/>
              </a:spcAft>
              <a:buSzPts val="22000"/>
              <a:buNone/>
              <a:defRPr sz="22000"/>
            </a:lvl6pPr>
            <a:lvl7pPr lvl="6" algn="ctr">
              <a:spcBef>
                <a:spcPts val="0"/>
              </a:spcBef>
              <a:spcAft>
                <a:spcPts val="0"/>
              </a:spcAft>
              <a:buSzPts val="22000"/>
              <a:buNone/>
              <a:defRPr sz="22000"/>
            </a:lvl7pPr>
            <a:lvl8pPr lvl="7" algn="ctr">
              <a:spcBef>
                <a:spcPts val="0"/>
              </a:spcBef>
              <a:spcAft>
                <a:spcPts val="0"/>
              </a:spcAft>
              <a:buSzPts val="22000"/>
              <a:buNone/>
              <a:defRPr sz="22000"/>
            </a:lvl8pPr>
            <a:lvl9pPr lvl="8" algn="ctr">
              <a:spcBef>
                <a:spcPts val="0"/>
              </a:spcBef>
              <a:spcAft>
                <a:spcPts val="0"/>
              </a:spcAft>
              <a:buSzPts val="22000"/>
              <a:buNone/>
              <a:defRPr sz="22000"/>
            </a:lvl9pPr>
          </a:lstStyle>
          <a:p/>
        </p:txBody>
      </p:sp>
      <p:sp>
        <p:nvSpPr>
          <p:cNvPr id="38" name="Google Shape;38;p9"/>
          <p:cNvSpPr txBox="1"/>
          <p:nvPr>
            <p:ph idx="1" type="subTitle"/>
          </p:nvPr>
        </p:nvSpPr>
        <p:spPr>
          <a:xfrm>
            <a:off x="1274400" y="17939680"/>
            <a:ext cx="19416900" cy="7904700"/>
          </a:xfrm>
          <a:prstGeom prst="rect">
            <a:avLst/>
          </a:prstGeom>
        </p:spPr>
        <p:txBody>
          <a:bodyPr anchorCtr="0" anchor="t" bIns="479475" lIns="479475" spcFirstLastPara="1" rIns="479475" wrap="square" tIns="479475">
            <a:normAutofit/>
          </a:bodyPr>
          <a:lstStyle>
            <a:lvl1pPr lvl="0" algn="ctr">
              <a:lnSpc>
                <a:spcPct val="100000"/>
              </a:lnSpc>
              <a:spcBef>
                <a:spcPts val="0"/>
              </a:spcBef>
              <a:spcAft>
                <a:spcPts val="0"/>
              </a:spcAft>
              <a:buSzPts val="11000"/>
              <a:buNone/>
              <a:defRPr sz="11000"/>
            </a:lvl1pPr>
            <a:lvl2pPr lvl="1" algn="ctr">
              <a:lnSpc>
                <a:spcPct val="100000"/>
              </a:lnSpc>
              <a:spcBef>
                <a:spcPts val="0"/>
              </a:spcBef>
              <a:spcAft>
                <a:spcPts val="0"/>
              </a:spcAft>
              <a:buSzPts val="11000"/>
              <a:buNone/>
              <a:defRPr sz="11000"/>
            </a:lvl2pPr>
            <a:lvl3pPr lvl="2" algn="ctr">
              <a:lnSpc>
                <a:spcPct val="100000"/>
              </a:lnSpc>
              <a:spcBef>
                <a:spcPts val="0"/>
              </a:spcBef>
              <a:spcAft>
                <a:spcPts val="0"/>
              </a:spcAft>
              <a:buSzPts val="11000"/>
              <a:buNone/>
              <a:defRPr sz="11000"/>
            </a:lvl3pPr>
            <a:lvl4pPr lvl="3" algn="ctr">
              <a:lnSpc>
                <a:spcPct val="100000"/>
              </a:lnSpc>
              <a:spcBef>
                <a:spcPts val="0"/>
              </a:spcBef>
              <a:spcAft>
                <a:spcPts val="0"/>
              </a:spcAft>
              <a:buSzPts val="11000"/>
              <a:buNone/>
              <a:defRPr sz="11000"/>
            </a:lvl4pPr>
            <a:lvl5pPr lvl="4" algn="ctr">
              <a:lnSpc>
                <a:spcPct val="100000"/>
              </a:lnSpc>
              <a:spcBef>
                <a:spcPts val="0"/>
              </a:spcBef>
              <a:spcAft>
                <a:spcPts val="0"/>
              </a:spcAft>
              <a:buSzPts val="11000"/>
              <a:buNone/>
              <a:defRPr sz="11000"/>
            </a:lvl5pPr>
            <a:lvl6pPr lvl="5" algn="ctr">
              <a:lnSpc>
                <a:spcPct val="100000"/>
              </a:lnSpc>
              <a:spcBef>
                <a:spcPts val="0"/>
              </a:spcBef>
              <a:spcAft>
                <a:spcPts val="0"/>
              </a:spcAft>
              <a:buSzPts val="11000"/>
              <a:buNone/>
              <a:defRPr sz="11000"/>
            </a:lvl6pPr>
            <a:lvl7pPr lvl="6" algn="ctr">
              <a:lnSpc>
                <a:spcPct val="100000"/>
              </a:lnSpc>
              <a:spcBef>
                <a:spcPts val="0"/>
              </a:spcBef>
              <a:spcAft>
                <a:spcPts val="0"/>
              </a:spcAft>
              <a:buSzPts val="11000"/>
              <a:buNone/>
              <a:defRPr sz="11000"/>
            </a:lvl7pPr>
            <a:lvl8pPr lvl="7" algn="ctr">
              <a:lnSpc>
                <a:spcPct val="100000"/>
              </a:lnSpc>
              <a:spcBef>
                <a:spcPts val="0"/>
              </a:spcBef>
              <a:spcAft>
                <a:spcPts val="0"/>
              </a:spcAft>
              <a:buSzPts val="11000"/>
              <a:buNone/>
              <a:defRPr sz="11000"/>
            </a:lvl8pPr>
            <a:lvl9pPr lvl="8" algn="ctr">
              <a:lnSpc>
                <a:spcPct val="100000"/>
              </a:lnSpc>
              <a:spcBef>
                <a:spcPts val="0"/>
              </a:spcBef>
              <a:spcAft>
                <a:spcPts val="0"/>
              </a:spcAft>
              <a:buSzPts val="11000"/>
              <a:buNone/>
              <a:defRPr sz="11000"/>
            </a:lvl9pPr>
          </a:lstStyle>
          <a:p/>
        </p:txBody>
      </p:sp>
      <p:sp>
        <p:nvSpPr>
          <p:cNvPr id="39" name="Google Shape;39;p9"/>
          <p:cNvSpPr txBox="1"/>
          <p:nvPr>
            <p:ph idx="2" type="body"/>
          </p:nvPr>
        </p:nvSpPr>
        <p:spPr>
          <a:xfrm>
            <a:off x="23709600" y="4634080"/>
            <a:ext cx="18417600" cy="23648700"/>
          </a:xfrm>
          <a:prstGeom prst="rect">
            <a:avLst/>
          </a:prstGeom>
        </p:spPr>
        <p:txBody>
          <a:bodyPr anchorCtr="0" anchor="ctr" bIns="479475" lIns="479475" spcFirstLastPara="1" rIns="479475" wrap="square" tIns="479475">
            <a:normAutofit/>
          </a:bodyPr>
          <a:lstStyle>
            <a:lvl1pPr indent="-825500" lvl="0" marL="457200">
              <a:spcBef>
                <a:spcPts val="0"/>
              </a:spcBef>
              <a:spcAft>
                <a:spcPts val="0"/>
              </a:spcAft>
              <a:buSzPts val="9400"/>
              <a:buChar char="●"/>
              <a:defRPr/>
            </a:lvl1pPr>
            <a:lvl2pPr indent="-692150" lvl="1" marL="914400">
              <a:spcBef>
                <a:spcPts val="0"/>
              </a:spcBef>
              <a:spcAft>
                <a:spcPts val="0"/>
              </a:spcAft>
              <a:buSzPts val="7300"/>
              <a:buChar char="○"/>
              <a:defRPr/>
            </a:lvl2pPr>
            <a:lvl3pPr indent="-692150" lvl="2" marL="1371600">
              <a:spcBef>
                <a:spcPts val="0"/>
              </a:spcBef>
              <a:spcAft>
                <a:spcPts val="0"/>
              </a:spcAft>
              <a:buSzPts val="7300"/>
              <a:buChar char="■"/>
              <a:defRPr/>
            </a:lvl3pPr>
            <a:lvl4pPr indent="-692150" lvl="3" marL="1828800">
              <a:spcBef>
                <a:spcPts val="0"/>
              </a:spcBef>
              <a:spcAft>
                <a:spcPts val="0"/>
              </a:spcAft>
              <a:buSzPts val="7300"/>
              <a:buChar char="●"/>
              <a:defRPr/>
            </a:lvl4pPr>
            <a:lvl5pPr indent="-692150" lvl="4" marL="2286000">
              <a:spcBef>
                <a:spcPts val="0"/>
              </a:spcBef>
              <a:spcAft>
                <a:spcPts val="0"/>
              </a:spcAft>
              <a:buSzPts val="7300"/>
              <a:buChar char="○"/>
              <a:defRPr/>
            </a:lvl5pPr>
            <a:lvl6pPr indent="-692150" lvl="5" marL="2743200">
              <a:spcBef>
                <a:spcPts val="0"/>
              </a:spcBef>
              <a:spcAft>
                <a:spcPts val="0"/>
              </a:spcAft>
              <a:buSzPts val="7300"/>
              <a:buChar char="■"/>
              <a:defRPr/>
            </a:lvl6pPr>
            <a:lvl7pPr indent="-692150" lvl="6" marL="3200400">
              <a:spcBef>
                <a:spcPts val="0"/>
              </a:spcBef>
              <a:spcAft>
                <a:spcPts val="0"/>
              </a:spcAft>
              <a:buSzPts val="7300"/>
              <a:buChar char="●"/>
              <a:defRPr/>
            </a:lvl7pPr>
            <a:lvl8pPr indent="-692150" lvl="7" marL="3657600">
              <a:spcBef>
                <a:spcPts val="0"/>
              </a:spcBef>
              <a:spcAft>
                <a:spcPts val="0"/>
              </a:spcAft>
              <a:buSzPts val="7300"/>
              <a:buChar char="○"/>
              <a:defRPr/>
            </a:lvl8pPr>
            <a:lvl9pPr indent="-692150" lvl="8" marL="4114800">
              <a:spcBef>
                <a:spcPts val="0"/>
              </a:spcBef>
              <a:spcAft>
                <a:spcPts val="0"/>
              </a:spcAft>
              <a:buSzPts val="7300"/>
              <a:buChar char="■"/>
              <a:defRPr/>
            </a:lvl9pPr>
          </a:lstStyle>
          <a:p/>
        </p:txBody>
      </p:sp>
      <p:sp>
        <p:nvSpPr>
          <p:cNvPr id="40" name="Google Shape;40;p9"/>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496160" y="27075680"/>
            <a:ext cx="28794300" cy="3872700"/>
          </a:xfrm>
          <a:prstGeom prst="rect">
            <a:avLst/>
          </a:prstGeom>
        </p:spPr>
        <p:txBody>
          <a:bodyPr anchorCtr="0" anchor="ctr" bIns="479475" lIns="479475" spcFirstLastPara="1" rIns="479475" wrap="square" tIns="479475">
            <a:normAutofit/>
          </a:bodyPr>
          <a:lstStyle>
            <a:lvl1pPr indent="-228600" lvl="0" marL="457200">
              <a:lnSpc>
                <a:spcPct val="100000"/>
              </a:lnSpc>
              <a:spcBef>
                <a:spcPts val="0"/>
              </a:spcBef>
              <a:spcAft>
                <a:spcPts val="0"/>
              </a:spcAft>
              <a:buSzPts val="9400"/>
              <a:buNone/>
              <a:defRPr/>
            </a:lvl1pPr>
          </a:lstStyle>
          <a:p/>
        </p:txBody>
      </p:sp>
      <p:sp>
        <p:nvSpPr>
          <p:cNvPr id="43" name="Google Shape;43;p10"/>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496160" y="7079200"/>
            <a:ext cx="40898700" cy="12566400"/>
          </a:xfrm>
          <a:prstGeom prst="rect">
            <a:avLst/>
          </a:prstGeom>
        </p:spPr>
        <p:txBody>
          <a:bodyPr anchorCtr="0" anchor="b" bIns="479475" lIns="479475" spcFirstLastPara="1" rIns="479475" wrap="square" tIns="479475">
            <a:normAutofit/>
          </a:bodyPr>
          <a:lstStyle>
            <a:lvl1pPr lvl="0" algn="ctr">
              <a:spcBef>
                <a:spcPts val="0"/>
              </a:spcBef>
              <a:spcAft>
                <a:spcPts val="0"/>
              </a:spcAft>
              <a:buSzPts val="62900"/>
              <a:buNone/>
              <a:defRPr sz="62900"/>
            </a:lvl1pPr>
            <a:lvl2pPr lvl="1" algn="ctr">
              <a:spcBef>
                <a:spcPts val="0"/>
              </a:spcBef>
              <a:spcAft>
                <a:spcPts val="0"/>
              </a:spcAft>
              <a:buSzPts val="62900"/>
              <a:buNone/>
              <a:defRPr sz="62900"/>
            </a:lvl2pPr>
            <a:lvl3pPr lvl="2" algn="ctr">
              <a:spcBef>
                <a:spcPts val="0"/>
              </a:spcBef>
              <a:spcAft>
                <a:spcPts val="0"/>
              </a:spcAft>
              <a:buSzPts val="62900"/>
              <a:buNone/>
              <a:defRPr sz="62900"/>
            </a:lvl3pPr>
            <a:lvl4pPr lvl="3" algn="ctr">
              <a:spcBef>
                <a:spcPts val="0"/>
              </a:spcBef>
              <a:spcAft>
                <a:spcPts val="0"/>
              </a:spcAft>
              <a:buSzPts val="62900"/>
              <a:buNone/>
              <a:defRPr sz="62900"/>
            </a:lvl4pPr>
            <a:lvl5pPr lvl="4" algn="ctr">
              <a:spcBef>
                <a:spcPts val="0"/>
              </a:spcBef>
              <a:spcAft>
                <a:spcPts val="0"/>
              </a:spcAft>
              <a:buSzPts val="62900"/>
              <a:buNone/>
              <a:defRPr sz="62900"/>
            </a:lvl5pPr>
            <a:lvl6pPr lvl="5" algn="ctr">
              <a:spcBef>
                <a:spcPts val="0"/>
              </a:spcBef>
              <a:spcAft>
                <a:spcPts val="0"/>
              </a:spcAft>
              <a:buSzPts val="62900"/>
              <a:buNone/>
              <a:defRPr sz="62900"/>
            </a:lvl6pPr>
            <a:lvl7pPr lvl="6" algn="ctr">
              <a:spcBef>
                <a:spcPts val="0"/>
              </a:spcBef>
              <a:spcAft>
                <a:spcPts val="0"/>
              </a:spcAft>
              <a:buSzPts val="62900"/>
              <a:buNone/>
              <a:defRPr sz="62900"/>
            </a:lvl7pPr>
            <a:lvl8pPr lvl="7" algn="ctr">
              <a:spcBef>
                <a:spcPts val="0"/>
              </a:spcBef>
              <a:spcAft>
                <a:spcPts val="0"/>
              </a:spcAft>
              <a:buSzPts val="62900"/>
              <a:buNone/>
              <a:defRPr sz="62900"/>
            </a:lvl8pPr>
            <a:lvl9pPr lvl="8" algn="ctr">
              <a:spcBef>
                <a:spcPts val="0"/>
              </a:spcBef>
              <a:spcAft>
                <a:spcPts val="0"/>
              </a:spcAft>
              <a:buSzPts val="62900"/>
              <a:buNone/>
              <a:defRPr sz="62900"/>
            </a:lvl9pPr>
          </a:lstStyle>
          <a:p>
            <a:r>
              <a:t>xx%</a:t>
            </a:r>
          </a:p>
        </p:txBody>
      </p:sp>
      <p:sp>
        <p:nvSpPr>
          <p:cNvPr id="46" name="Google Shape;46;p11"/>
          <p:cNvSpPr txBox="1"/>
          <p:nvPr>
            <p:ph idx="1" type="body"/>
          </p:nvPr>
        </p:nvSpPr>
        <p:spPr>
          <a:xfrm>
            <a:off x="1496160" y="20174240"/>
            <a:ext cx="40898700" cy="8325300"/>
          </a:xfrm>
          <a:prstGeom prst="rect">
            <a:avLst/>
          </a:prstGeom>
        </p:spPr>
        <p:txBody>
          <a:bodyPr anchorCtr="0" anchor="t" bIns="479475" lIns="479475" spcFirstLastPara="1" rIns="479475" wrap="square" tIns="479475">
            <a:normAutofit/>
          </a:bodyPr>
          <a:lstStyle>
            <a:lvl1pPr indent="-825500" lvl="0" marL="457200" algn="ctr">
              <a:spcBef>
                <a:spcPts val="0"/>
              </a:spcBef>
              <a:spcAft>
                <a:spcPts val="0"/>
              </a:spcAft>
              <a:buSzPts val="9400"/>
              <a:buChar char="●"/>
              <a:defRPr/>
            </a:lvl1pPr>
            <a:lvl2pPr indent="-692150" lvl="1" marL="914400" algn="ctr">
              <a:spcBef>
                <a:spcPts val="0"/>
              </a:spcBef>
              <a:spcAft>
                <a:spcPts val="0"/>
              </a:spcAft>
              <a:buSzPts val="7300"/>
              <a:buChar char="○"/>
              <a:defRPr/>
            </a:lvl2pPr>
            <a:lvl3pPr indent="-692150" lvl="2" marL="1371600" algn="ctr">
              <a:spcBef>
                <a:spcPts val="0"/>
              </a:spcBef>
              <a:spcAft>
                <a:spcPts val="0"/>
              </a:spcAft>
              <a:buSzPts val="7300"/>
              <a:buChar char="■"/>
              <a:defRPr/>
            </a:lvl3pPr>
            <a:lvl4pPr indent="-692150" lvl="3" marL="1828800" algn="ctr">
              <a:spcBef>
                <a:spcPts val="0"/>
              </a:spcBef>
              <a:spcAft>
                <a:spcPts val="0"/>
              </a:spcAft>
              <a:buSzPts val="7300"/>
              <a:buChar char="●"/>
              <a:defRPr/>
            </a:lvl4pPr>
            <a:lvl5pPr indent="-692150" lvl="4" marL="2286000" algn="ctr">
              <a:spcBef>
                <a:spcPts val="0"/>
              </a:spcBef>
              <a:spcAft>
                <a:spcPts val="0"/>
              </a:spcAft>
              <a:buSzPts val="7300"/>
              <a:buChar char="○"/>
              <a:defRPr/>
            </a:lvl5pPr>
            <a:lvl6pPr indent="-692150" lvl="5" marL="2743200" algn="ctr">
              <a:spcBef>
                <a:spcPts val="0"/>
              </a:spcBef>
              <a:spcAft>
                <a:spcPts val="0"/>
              </a:spcAft>
              <a:buSzPts val="7300"/>
              <a:buChar char="■"/>
              <a:defRPr/>
            </a:lvl6pPr>
            <a:lvl7pPr indent="-692150" lvl="6" marL="3200400" algn="ctr">
              <a:spcBef>
                <a:spcPts val="0"/>
              </a:spcBef>
              <a:spcAft>
                <a:spcPts val="0"/>
              </a:spcAft>
              <a:buSzPts val="7300"/>
              <a:buChar char="●"/>
              <a:defRPr/>
            </a:lvl7pPr>
            <a:lvl8pPr indent="-692150" lvl="7" marL="3657600" algn="ctr">
              <a:spcBef>
                <a:spcPts val="0"/>
              </a:spcBef>
              <a:spcAft>
                <a:spcPts val="0"/>
              </a:spcAft>
              <a:buSzPts val="7300"/>
              <a:buChar char="○"/>
              <a:defRPr/>
            </a:lvl8pPr>
            <a:lvl9pPr indent="-692150" lvl="8" marL="4114800" algn="ctr">
              <a:spcBef>
                <a:spcPts val="0"/>
              </a:spcBef>
              <a:spcAft>
                <a:spcPts val="0"/>
              </a:spcAft>
              <a:buSzPts val="7300"/>
              <a:buChar char="■"/>
              <a:defRPr/>
            </a:lvl9pPr>
          </a:lstStyle>
          <a:p/>
        </p:txBody>
      </p:sp>
      <p:sp>
        <p:nvSpPr>
          <p:cNvPr id="47" name="Google Shape;47;p11"/>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496160" y="2848160"/>
            <a:ext cx="40898700" cy="3665400"/>
          </a:xfrm>
          <a:prstGeom prst="rect">
            <a:avLst/>
          </a:prstGeom>
          <a:noFill/>
          <a:ln>
            <a:noFill/>
          </a:ln>
        </p:spPr>
        <p:txBody>
          <a:bodyPr anchorCtr="0" anchor="t" bIns="479475" lIns="479475" spcFirstLastPara="1" rIns="479475" wrap="square" tIns="479475">
            <a:normAutofit/>
          </a:bodyPr>
          <a:lstStyle>
            <a:lvl1pPr lvl="0">
              <a:spcBef>
                <a:spcPts val="0"/>
              </a:spcBef>
              <a:spcAft>
                <a:spcPts val="0"/>
              </a:spcAft>
              <a:buClr>
                <a:schemeClr val="dk1"/>
              </a:buClr>
              <a:buSzPts val="14700"/>
              <a:buNone/>
              <a:defRPr sz="14700">
                <a:solidFill>
                  <a:schemeClr val="dk1"/>
                </a:solidFill>
              </a:defRPr>
            </a:lvl1pPr>
            <a:lvl2pPr lvl="1">
              <a:spcBef>
                <a:spcPts val="0"/>
              </a:spcBef>
              <a:spcAft>
                <a:spcPts val="0"/>
              </a:spcAft>
              <a:buClr>
                <a:schemeClr val="dk1"/>
              </a:buClr>
              <a:buSzPts val="14700"/>
              <a:buNone/>
              <a:defRPr sz="14700">
                <a:solidFill>
                  <a:schemeClr val="dk1"/>
                </a:solidFill>
              </a:defRPr>
            </a:lvl2pPr>
            <a:lvl3pPr lvl="2">
              <a:spcBef>
                <a:spcPts val="0"/>
              </a:spcBef>
              <a:spcAft>
                <a:spcPts val="0"/>
              </a:spcAft>
              <a:buClr>
                <a:schemeClr val="dk1"/>
              </a:buClr>
              <a:buSzPts val="14700"/>
              <a:buNone/>
              <a:defRPr sz="14700">
                <a:solidFill>
                  <a:schemeClr val="dk1"/>
                </a:solidFill>
              </a:defRPr>
            </a:lvl3pPr>
            <a:lvl4pPr lvl="3">
              <a:spcBef>
                <a:spcPts val="0"/>
              </a:spcBef>
              <a:spcAft>
                <a:spcPts val="0"/>
              </a:spcAft>
              <a:buClr>
                <a:schemeClr val="dk1"/>
              </a:buClr>
              <a:buSzPts val="14700"/>
              <a:buNone/>
              <a:defRPr sz="14700">
                <a:solidFill>
                  <a:schemeClr val="dk1"/>
                </a:solidFill>
              </a:defRPr>
            </a:lvl4pPr>
            <a:lvl5pPr lvl="4">
              <a:spcBef>
                <a:spcPts val="0"/>
              </a:spcBef>
              <a:spcAft>
                <a:spcPts val="0"/>
              </a:spcAft>
              <a:buClr>
                <a:schemeClr val="dk1"/>
              </a:buClr>
              <a:buSzPts val="14700"/>
              <a:buNone/>
              <a:defRPr sz="14700">
                <a:solidFill>
                  <a:schemeClr val="dk1"/>
                </a:solidFill>
              </a:defRPr>
            </a:lvl5pPr>
            <a:lvl6pPr lvl="5">
              <a:spcBef>
                <a:spcPts val="0"/>
              </a:spcBef>
              <a:spcAft>
                <a:spcPts val="0"/>
              </a:spcAft>
              <a:buClr>
                <a:schemeClr val="dk1"/>
              </a:buClr>
              <a:buSzPts val="14700"/>
              <a:buNone/>
              <a:defRPr sz="14700">
                <a:solidFill>
                  <a:schemeClr val="dk1"/>
                </a:solidFill>
              </a:defRPr>
            </a:lvl6pPr>
            <a:lvl7pPr lvl="6">
              <a:spcBef>
                <a:spcPts val="0"/>
              </a:spcBef>
              <a:spcAft>
                <a:spcPts val="0"/>
              </a:spcAft>
              <a:buClr>
                <a:schemeClr val="dk1"/>
              </a:buClr>
              <a:buSzPts val="14700"/>
              <a:buNone/>
              <a:defRPr sz="14700">
                <a:solidFill>
                  <a:schemeClr val="dk1"/>
                </a:solidFill>
              </a:defRPr>
            </a:lvl7pPr>
            <a:lvl8pPr lvl="7">
              <a:spcBef>
                <a:spcPts val="0"/>
              </a:spcBef>
              <a:spcAft>
                <a:spcPts val="0"/>
              </a:spcAft>
              <a:buClr>
                <a:schemeClr val="dk1"/>
              </a:buClr>
              <a:buSzPts val="14700"/>
              <a:buNone/>
              <a:defRPr sz="14700">
                <a:solidFill>
                  <a:schemeClr val="dk1"/>
                </a:solidFill>
              </a:defRPr>
            </a:lvl8pPr>
            <a:lvl9pPr lvl="8">
              <a:spcBef>
                <a:spcPts val="0"/>
              </a:spcBef>
              <a:spcAft>
                <a:spcPts val="0"/>
              </a:spcAft>
              <a:buClr>
                <a:schemeClr val="dk1"/>
              </a:buClr>
              <a:buSzPts val="14700"/>
              <a:buNone/>
              <a:defRPr sz="14700">
                <a:solidFill>
                  <a:schemeClr val="dk1"/>
                </a:solidFill>
              </a:defRPr>
            </a:lvl9pPr>
          </a:lstStyle>
          <a:p/>
        </p:txBody>
      </p:sp>
      <p:sp>
        <p:nvSpPr>
          <p:cNvPr id="7" name="Google Shape;7;p1"/>
          <p:cNvSpPr txBox="1"/>
          <p:nvPr>
            <p:ph idx="1" type="body"/>
          </p:nvPr>
        </p:nvSpPr>
        <p:spPr>
          <a:xfrm>
            <a:off x="1496160" y="7375840"/>
            <a:ext cx="40898700" cy="21865200"/>
          </a:xfrm>
          <a:prstGeom prst="rect">
            <a:avLst/>
          </a:prstGeom>
          <a:noFill/>
          <a:ln>
            <a:noFill/>
          </a:ln>
        </p:spPr>
        <p:txBody>
          <a:bodyPr anchorCtr="0" anchor="t" bIns="479475" lIns="479475" spcFirstLastPara="1" rIns="479475" wrap="square" tIns="479475">
            <a:normAutofit/>
          </a:bodyPr>
          <a:lstStyle>
            <a:lvl1pPr indent="-825500" lvl="0" marL="457200">
              <a:lnSpc>
                <a:spcPct val="115000"/>
              </a:lnSpc>
              <a:spcBef>
                <a:spcPts val="0"/>
              </a:spcBef>
              <a:spcAft>
                <a:spcPts val="0"/>
              </a:spcAft>
              <a:buClr>
                <a:schemeClr val="dk2"/>
              </a:buClr>
              <a:buSzPts val="9400"/>
              <a:buChar char="●"/>
              <a:defRPr sz="9400">
                <a:solidFill>
                  <a:schemeClr val="dk2"/>
                </a:solidFill>
              </a:defRPr>
            </a:lvl1pPr>
            <a:lvl2pPr indent="-692150" lvl="1" marL="914400">
              <a:lnSpc>
                <a:spcPct val="115000"/>
              </a:lnSpc>
              <a:spcBef>
                <a:spcPts val="0"/>
              </a:spcBef>
              <a:spcAft>
                <a:spcPts val="0"/>
              </a:spcAft>
              <a:buClr>
                <a:schemeClr val="dk2"/>
              </a:buClr>
              <a:buSzPts val="7300"/>
              <a:buChar char="○"/>
              <a:defRPr sz="7300">
                <a:solidFill>
                  <a:schemeClr val="dk2"/>
                </a:solidFill>
              </a:defRPr>
            </a:lvl2pPr>
            <a:lvl3pPr indent="-692150" lvl="2" marL="1371600">
              <a:lnSpc>
                <a:spcPct val="115000"/>
              </a:lnSpc>
              <a:spcBef>
                <a:spcPts val="0"/>
              </a:spcBef>
              <a:spcAft>
                <a:spcPts val="0"/>
              </a:spcAft>
              <a:buClr>
                <a:schemeClr val="dk2"/>
              </a:buClr>
              <a:buSzPts val="7300"/>
              <a:buChar char="■"/>
              <a:defRPr sz="7300">
                <a:solidFill>
                  <a:schemeClr val="dk2"/>
                </a:solidFill>
              </a:defRPr>
            </a:lvl3pPr>
            <a:lvl4pPr indent="-692150" lvl="3" marL="1828800">
              <a:lnSpc>
                <a:spcPct val="115000"/>
              </a:lnSpc>
              <a:spcBef>
                <a:spcPts val="0"/>
              </a:spcBef>
              <a:spcAft>
                <a:spcPts val="0"/>
              </a:spcAft>
              <a:buClr>
                <a:schemeClr val="dk2"/>
              </a:buClr>
              <a:buSzPts val="7300"/>
              <a:buChar char="●"/>
              <a:defRPr sz="7300">
                <a:solidFill>
                  <a:schemeClr val="dk2"/>
                </a:solidFill>
              </a:defRPr>
            </a:lvl4pPr>
            <a:lvl5pPr indent="-692150" lvl="4" marL="2286000">
              <a:lnSpc>
                <a:spcPct val="115000"/>
              </a:lnSpc>
              <a:spcBef>
                <a:spcPts val="0"/>
              </a:spcBef>
              <a:spcAft>
                <a:spcPts val="0"/>
              </a:spcAft>
              <a:buClr>
                <a:schemeClr val="dk2"/>
              </a:buClr>
              <a:buSzPts val="7300"/>
              <a:buChar char="○"/>
              <a:defRPr sz="7300">
                <a:solidFill>
                  <a:schemeClr val="dk2"/>
                </a:solidFill>
              </a:defRPr>
            </a:lvl5pPr>
            <a:lvl6pPr indent="-692150" lvl="5" marL="2743200">
              <a:lnSpc>
                <a:spcPct val="115000"/>
              </a:lnSpc>
              <a:spcBef>
                <a:spcPts val="0"/>
              </a:spcBef>
              <a:spcAft>
                <a:spcPts val="0"/>
              </a:spcAft>
              <a:buClr>
                <a:schemeClr val="dk2"/>
              </a:buClr>
              <a:buSzPts val="7300"/>
              <a:buChar char="■"/>
              <a:defRPr sz="7300">
                <a:solidFill>
                  <a:schemeClr val="dk2"/>
                </a:solidFill>
              </a:defRPr>
            </a:lvl6pPr>
            <a:lvl7pPr indent="-692150" lvl="6" marL="3200400">
              <a:lnSpc>
                <a:spcPct val="115000"/>
              </a:lnSpc>
              <a:spcBef>
                <a:spcPts val="0"/>
              </a:spcBef>
              <a:spcAft>
                <a:spcPts val="0"/>
              </a:spcAft>
              <a:buClr>
                <a:schemeClr val="dk2"/>
              </a:buClr>
              <a:buSzPts val="7300"/>
              <a:buChar char="●"/>
              <a:defRPr sz="7300">
                <a:solidFill>
                  <a:schemeClr val="dk2"/>
                </a:solidFill>
              </a:defRPr>
            </a:lvl7pPr>
            <a:lvl8pPr indent="-692150" lvl="7" marL="3657600">
              <a:lnSpc>
                <a:spcPct val="115000"/>
              </a:lnSpc>
              <a:spcBef>
                <a:spcPts val="0"/>
              </a:spcBef>
              <a:spcAft>
                <a:spcPts val="0"/>
              </a:spcAft>
              <a:buClr>
                <a:schemeClr val="dk2"/>
              </a:buClr>
              <a:buSzPts val="7300"/>
              <a:buChar char="○"/>
              <a:defRPr sz="7300">
                <a:solidFill>
                  <a:schemeClr val="dk2"/>
                </a:solidFill>
              </a:defRPr>
            </a:lvl8pPr>
            <a:lvl9pPr indent="-692150" lvl="8" marL="4114800">
              <a:lnSpc>
                <a:spcPct val="115000"/>
              </a:lnSpc>
              <a:spcBef>
                <a:spcPts val="0"/>
              </a:spcBef>
              <a:spcAft>
                <a:spcPts val="0"/>
              </a:spcAft>
              <a:buClr>
                <a:schemeClr val="dk2"/>
              </a:buClr>
              <a:buSzPts val="7300"/>
              <a:buChar char="■"/>
              <a:defRPr sz="7300">
                <a:solidFill>
                  <a:schemeClr val="dk2"/>
                </a:solidFill>
              </a:defRPr>
            </a:lvl9pPr>
          </a:lstStyle>
          <a:p/>
        </p:txBody>
      </p:sp>
      <p:sp>
        <p:nvSpPr>
          <p:cNvPr id="8" name="Google Shape;8;p1"/>
          <p:cNvSpPr txBox="1"/>
          <p:nvPr>
            <p:ph idx="12" type="sldNum"/>
          </p:nvPr>
        </p:nvSpPr>
        <p:spPr>
          <a:xfrm>
            <a:off x="40667798" y="29844588"/>
            <a:ext cx="2633700" cy="2519100"/>
          </a:xfrm>
          <a:prstGeom prst="rect">
            <a:avLst/>
          </a:prstGeom>
          <a:noFill/>
          <a:ln>
            <a:noFill/>
          </a:ln>
        </p:spPr>
        <p:txBody>
          <a:bodyPr anchorCtr="0" anchor="ctr" bIns="479475" lIns="479475" spcFirstLastPara="1" rIns="479475" wrap="square" tIns="479475">
            <a:normAutofit/>
          </a:bodyPr>
          <a:lstStyle>
            <a:lvl1pPr lvl="0" algn="r">
              <a:buNone/>
              <a:defRPr sz="5200">
                <a:solidFill>
                  <a:schemeClr val="dk2"/>
                </a:solidFill>
              </a:defRPr>
            </a:lvl1pPr>
            <a:lvl2pPr lvl="1" algn="r">
              <a:buNone/>
              <a:defRPr sz="5200">
                <a:solidFill>
                  <a:schemeClr val="dk2"/>
                </a:solidFill>
              </a:defRPr>
            </a:lvl2pPr>
            <a:lvl3pPr lvl="2" algn="r">
              <a:buNone/>
              <a:defRPr sz="5200">
                <a:solidFill>
                  <a:schemeClr val="dk2"/>
                </a:solidFill>
              </a:defRPr>
            </a:lvl3pPr>
            <a:lvl4pPr lvl="3" algn="r">
              <a:buNone/>
              <a:defRPr sz="5200">
                <a:solidFill>
                  <a:schemeClr val="dk2"/>
                </a:solidFill>
              </a:defRPr>
            </a:lvl4pPr>
            <a:lvl5pPr lvl="4" algn="r">
              <a:buNone/>
              <a:defRPr sz="5200">
                <a:solidFill>
                  <a:schemeClr val="dk2"/>
                </a:solidFill>
              </a:defRPr>
            </a:lvl5pPr>
            <a:lvl6pPr lvl="5" algn="r">
              <a:buNone/>
              <a:defRPr sz="5200">
                <a:solidFill>
                  <a:schemeClr val="dk2"/>
                </a:solidFill>
              </a:defRPr>
            </a:lvl6pPr>
            <a:lvl7pPr lvl="6" algn="r">
              <a:buNone/>
              <a:defRPr sz="5200">
                <a:solidFill>
                  <a:schemeClr val="dk2"/>
                </a:solidFill>
              </a:defRPr>
            </a:lvl7pPr>
            <a:lvl8pPr lvl="7" algn="r">
              <a:buNone/>
              <a:defRPr sz="5200">
                <a:solidFill>
                  <a:schemeClr val="dk2"/>
                </a:solidFill>
              </a:defRPr>
            </a:lvl8pPr>
            <a:lvl9pPr lvl="8" algn="r">
              <a:buNone/>
              <a:defRPr sz="5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5.png"/><Relationship Id="rId11" Type="http://schemas.openxmlformats.org/officeDocument/2006/relationships/image" Target="../media/image13.png"/><Relationship Id="rId22" Type="http://schemas.openxmlformats.org/officeDocument/2006/relationships/image" Target="../media/image4.png"/><Relationship Id="rId10" Type="http://schemas.openxmlformats.org/officeDocument/2006/relationships/image" Target="../media/image18.png"/><Relationship Id="rId21" Type="http://schemas.openxmlformats.org/officeDocument/2006/relationships/image" Target="../media/image8.png"/><Relationship Id="rId13" Type="http://schemas.openxmlformats.org/officeDocument/2006/relationships/image" Target="../media/image7.png"/><Relationship Id="rId12"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20.jpg"/><Relationship Id="rId15" Type="http://schemas.openxmlformats.org/officeDocument/2006/relationships/image" Target="../media/image3.png"/><Relationship Id="rId14" Type="http://schemas.openxmlformats.org/officeDocument/2006/relationships/image" Target="../media/image11.png"/><Relationship Id="rId17" Type="http://schemas.openxmlformats.org/officeDocument/2006/relationships/image" Target="../media/image2.png"/><Relationship Id="rId16" Type="http://schemas.openxmlformats.org/officeDocument/2006/relationships/image" Target="../media/image6.png"/><Relationship Id="rId5" Type="http://schemas.openxmlformats.org/officeDocument/2006/relationships/image" Target="../media/image9.png"/><Relationship Id="rId19" Type="http://schemas.openxmlformats.org/officeDocument/2006/relationships/image" Target="../media/image15.png"/><Relationship Id="rId6" Type="http://schemas.openxmlformats.org/officeDocument/2006/relationships/image" Target="../media/image16.png"/><Relationship Id="rId18" Type="http://schemas.openxmlformats.org/officeDocument/2006/relationships/image" Target="../media/image10.png"/><Relationship Id="rId7" Type="http://schemas.openxmlformats.org/officeDocument/2006/relationships/image" Target="../media/image17.png"/><Relationship Id="rId8"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3"/>
          <p:cNvSpPr/>
          <p:nvPr/>
        </p:nvSpPr>
        <p:spPr>
          <a:xfrm>
            <a:off x="641975" y="4816550"/>
            <a:ext cx="13076400" cy="64842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4800">
                <a:solidFill>
                  <a:schemeClr val="dk1"/>
                </a:solidFill>
                <a:latin typeface="Times New Roman"/>
                <a:ea typeface="Times New Roman"/>
                <a:cs typeface="Times New Roman"/>
                <a:sym typeface="Times New Roman"/>
              </a:rPr>
              <a:t>Overview</a:t>
            </a:r>
            <a:endParaRPr b="1" sz="4800">
              <a:solidFill>
                <a:schemeClr val="dk1"/>
              </a:solidFill>
              <a:latin typeface="Times New Roman"/>
              <a:ea typeface="Times New Roman"/>
              <a:cs typeface="Times New Roman"/>
              <a:sym typeface="Times New Roman"/>
            </a:endParaRPr>
          </a:p>
          <a:p>
            <a:pPr indent="-387350" lvl="0" marL="457200" rtl="0" algn="l">
              <a:lnSpc>
                <a:spcPct val="115000"/>
              </a:lnSpc>
              <a:spcBef>
                <a:spcPts val="0"/>
              </a:spcBef>
              <a:spcAft>
                <a:spcPts val="0"/>
              </a:spcAft>
              <a:buClr>
                <a:schemeClr val="dk1"/>
              </a:buClr>
              <a:buSzPts val="2500"/>
              <a:buFont typeface="Verdana"/>
              <a:buChar char="❖"/>
            </a:pPr>
            <a:r>
              <a:rPr lang="en" sz="2500">
                <a:solidFill>
                  <a:schemeClr val="dk1"/>
                </a:solidFill>
                <a:latin typeface="Verdana"/>
                <a:ea typeface="Verdana"/>
                <a:cs typeface="Verdana"/>
                <a:sym typeface="Verdana"/>
              </a:rPr>
              <a:t>Centrifugal Nuclear Thermal Propulsion (CNTP) is a novel propulsion system for future deep-space missions.</a:t>
            </a:r>
            <a:endParaRPr sz="2500">
              <a:solidFill>
                <a:schemeClr val="dk1"/>
              </a:solidFill>
              <a:latin typeface="Verdana"/>
              <a:ea typeface="Verdana"/>
              <a:cs typeface="Verdana"/>
              <a:sym typeface="Verdana"/>
            </a:endParaRPr>
          </a:p>
          <a:p>
            <a:pPr indent="-387350" lvl="0" marL="457200" rtl="0" algn="l">
              <a:lnSpc>
                <a:spcPct val="115000"/>
              </a:lnSpc>
              <a:spcBef>
                <a:spcPts val="0"/>
              </a:spcBef>
              <a:spcAft>
                <a:spcPts val="0"/>
              </a:spcAft>
              <a:buClr>
                <a:schemeClr val="dk1"/>
              </a:buClr>
              <a:buSzPts val="2500"/>
              <a:buFont typeface="Verdana"/>
              <a:buChar char="❖"/>
            </a:pPr>
            <a:r>
              <a:rPr lang="en" sz="2500">
                <a:solidFill>
                  <a:schemeClr val="dk1"/>
                </a:solidFill>
                <a:latin typeface="Verdana"/>
                <a:ea typeface="Verdana"/>
                <a:cs typeface="Verdana"/>
                <a:sym typeface="Verdana"/>
              </a:rPr>
              <a:t>CNTP confines molten uranium fuel in a fast-rotating cylindrical reactor to increase the operating temperature, and the resulting specific impulse of the engine.</a:t>
            </a:r>
            <a:endParaRPr sz="2500">
              <a:solidFill>
                <a:schemeClr val="dk1"/>
              </a:solidFill>
              <a:latin typeface="Verdana"/>
              <a:ea typeface="Verdana"/>
              <a:cs typeface="Verdana"/>
              <a:sym typeface="Verdana"/>
            </a:endParaRPr>
          </a:p>
          <a:p>
            <a:pPr indent="-387350" lvl="0" marL="457200" rtl="0" algn="l">
              <a:lnSpc>
                <a:spcPct val="115000"/>
              </a:lnSpc>
              <a:spcBef>
                <a:spcPts val="0"/>
              </a:spcBef>
              <a:spcAft>
                <a:spcPts val="0"/>
              </a:spcAft>
              <a:buClr>
                <a:schemeClr val="dk1"/>
              </a:buClr>
              <a:buSzPts val="2500"/>
              <a:buFont typeface="Verdana"/>
              <a:buChar char="❖"/>
            </a:pPr>
            <a:r>
              <a:rPr lang="en" sz="2500">
                <a:solidFill>
                  <a:schemeClr val="dk1"/>
                </a:solidFill>
                <a:latin typeface="Verdana"/>
                <a:ea typeface="Verdana"/>
                <a:cs typeface="Verdana"/>
                <a:sym typeface="Verdana"/>
              </a:rPr>
              <a:t>This work utilized OpenMC, an open-source Monte-Carlo neutronics code package to model neutron flux, k-effective, reactivity, and power density under varying conditions.</a:t>
            </a:r>
            <a:endParaRPr sz="2500">
              <a:solidFill>
                <a:schemeClr val="dk1"/>
              </a:solidFill>
              <a:latin typeface="Verdana"/>
              <a:ea typeface="Verdana"/>
              <a:cs typeface="Verdana"/>
              <a:sym typeface="Verdana"/>
            </a:endParaRPr>
          </a:p>
          <a:p>
            <a:pPr indent="-387350" lvl="0" marL="457200" rtl="0" algn="l">
              <a:lnSpc>
                <a:spcPct val="115000"/>
              </a:lnSpc>
              <a:spcBef>
                <a:spcPts val="0"/>
              </a:spcBef>
              <a:spcAft>
                <a:spcPts val="0"/>
              </a:spcAft>
              <a:buClr>
                <a:schemeClr val="dk1"/>
              </a:buClr>
              <a:buSzPts val="2500"/>
              <a:buFont typeface="Verdana"/>
              <a:buChar char="❖"/>
            </a:pPr>
            <a:r>
              <a:rPr lang="en" sz="2500">
                <a:solidFill>
                  <a:schemeClr val="dk1"/>
                </a:solidFill>
                <a:latin typeface="Verdana"/>
                <a:ea typeface="Verdana"/>
                <a:cs typeface="Verdana"/>
                <a:sym typeface="Verdana"/>
              </a:rPr>
              <a:t>Results will be integrated into thermal-fluids simulations with OpenFOAm and validated with benchtop experiments.</a:t>
            </a:r>
            <a:endParaRPr sz="2500">
              <a:solidFill>
                <a:schemeClr val="dk1"/>
              </a:solidFill>
              <a:latin typeface="Verdana"/>
              <a:ea typeface="Verdana"/>
              <a:cs typeface="Verdana"/>
              <a:sym typeface="Verdana"/>
            </a:endParaRPr>
          </a:p>
          <a:p>
            <a:pPr indent="-387350" lvl="0" marL="457200" rtl="0" algn="l">
              <a:lnSpc>
                <a:spcPct val="115000"/>
              </a:lnSpc>
              <a:spcBef>
                <a:spcPts val="0"/>
              </a:spcBef>
              <a:spcAft>
                <a:spcPts val="0"/>
              </a:spcAft>
              <a:buClr>
                <a:schemeClr val="dk1"/>
              </a:buClr>
              <a:buSzPts val="2500"/>
              <a:buFont typeface="Verdana"/>
              <a:buChar char="❖"/>
            </a:pPr>
            <a:r>
              <a:rPr lang="en" sz="2500">
                <a:solidFill>
                  <a:schemeClr val="dk1"/>
                </a:solidFill>
                <a:latin typeface="Verdana"/>
                <a:ea typeface="Verdana"/>
                <a:cs typeface="Verdana"/>
                <a:sym typeface="Verdana"/>
              </a:rPr>
              <a:t>Findings used to contribute to improving CNTP specific impulse, advancing nuclear propulsion for space exploration.</a:t>
            </a:r>
            <a:endParaRPr sz="2500">
              <a:solidFill>
                <a:schemeClr val="dk1"/>
              </a:solidFill>
              <a:latin typeface="Verdana"/>
              <a:ea typeface="Verdana"/>
              <a:cs typeface="Verdana"/>
              <a:sym typeface="Verdana"/>
            </a:endParaRPr>
          </a:p>
          <a:p>
            <a:pPr indent="0" lvl="0" marL="0" rtl="0" algn="l">
              <a:spcBef>
                <a:spcPts val="0"/>
              </a:spcBef>
              <a:spcAft>
                <a:spcPts val="0"/>
              </a:spcAft>
              <a:buNone/>
            </a:pPr>
            <a:r>
              <a:t/>
            </a:r>
            <a:endParaRPr/>
          </a:p>
        </p:txBody>
      </p:sp>
      <p:sp>
        <p:nvSpPr>
          <p:cNvPr id="55" name="Google Shape;55;p13"/>
          <p:cNvSpPr txBox="1"/>
          <p:nvPr/>
        </p:nvSpPr>
        <p:spPr>
          <a:xfrm>
            <a:off x="0" y="0"/>
            <a:ext cx="43891200" cy="4645200"/>
          </a:xfrm>
          <a:prstGeom prst="rect">
            <a:avLst/>
          </a:prstGeom>
          <a:solidFill>
            <a:srgbClr val="CC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9400">
              <a:solidFill>
                <a:schemeClr val="dk2"/>
              </a:solidFill>
            </a:endParaRPr>
          </a:p>
        </p:txBody>
      </p:sp>
      <p:sp>
        <p:nvSpPr>
          <p:cNvPr id="56" name="Google Shape;56;p13"/>
          <p:cNvSpPr txBox="1"/>
          <p:nvPr>
            <p:ph type="title"/>
          </p:nvPr>
        </p:nvSpPr>
        <p:spPr>
          <a:xfrm>
            <a:off x="8317850" y="368450"/>
            <a:ext cx="29612400" cy="4561500"/>
          </a:xfrm>
          <a:prstGeom prst="rect">
            <a:avLst/>
          </a:prstGeom>
        </p:spPr>
        <p:txBody>
          <a:bodyPr anchorCtr="0" anchor="t" bIns="479475" lIns="479475" spcFirstLastPara="1" rIns="479475" wrap="square" tIns="479475">
            <a:noAutofit/>
          </a:bodyPr>
          <a:lstStyle/>
          <a:p>
            <a:pPr indent="0" lvl="0" marL="0" rtl="0" algn="ctr">
              <a:spcBef>
                <a:spcPts val="0"/>
              </a:spcBef>
              <a:spcAft>
                <a:spcPts val="0"/>
              </a:spcAft>
              <a:buSzPts val="5200"/>
              <a:buNone/>
            </a:pPr>
            <a:r>
              <a:rPr b="1" lang="en" sz="5000">
                <a:solidFill>
                  <a:schemeClr val="lt1"/>
                </a:solidFill>
                <a:latin typeface="Times New Roman"/>
                <a:ea typeface="Times New Roman"/>
                <a:cs typeface="Times New Roman"/>
                <a:sym typeface="Times New Roman"/>
              </a:rPr>
              <a:t>Nexus of Neutronics – Thermal Fluid Analysis for Optimizing Centrifugal Nuclear Thermal Propulsion</a:t>
            </a:r>
            <a:endParaRPr b="1" sz="5000">
              <a:solidFill>
                <a:schemeClr val="lt1"/>
              </a:solidFill>
              <a:latin typeface="Times New Roman"/>
              <a:ea typeface="Times New Roman"/>
              <a:cs typeface="Times New Roman"/>
              <a:sym typeface="Times New Roman"/>
            </a:endParaRPr>
          </a:p>
          <a:p>
            <a:pPr indent="0" lvl="0" marL="0" rtl="0" algn="ctr">
              <a:spcBef>
                <a:spcPts val="0"/>
              </a:spcBef>
              <a:spcAft>
                <a:spcPts val="0"/>
              </a:spcAft>
              <a:buSzPts val="5200"/>
              <a:buNone/>
            </a:pPr>
            <a:r>
              <a:t/>
            </a:r>
            <a:endParaRPr sz="1500">
              <a:solidFill>
                <a:schemeClr val="lt1"/>
              </a:solidFill>
              <a:latin typeface="Times New Roman"/>
              <a:ea typeface="Times New Roman"/>
              <a:cs typeface="Times New Roman"/>
              <a:sym typeface="Times New Roman"/>
            </a:endParaRPr>
          </a:p>
          <a:p>
            <a:pPr indent="0" lvl="0" marL="0" rtl="0" algn="ctr">
              <a:lnSpc>
                <a:spcPct val="115000"/>
              </a:lnSpc>
              <a:spcBef>
                <a:spcPts val="0"/>
              </a:spcBef>
              <a:spcAft>
                <a:spcPts val="0"/>
              </a:spcAft>
              <a:buSzPts val="5200"/>
              <a:buNone/>
            </a:pPr>
            <a:r>
              <a:rPr lang="en" sz="4100">
                <a:solidFill>
                  <a:schemeClr val="lt1"/>
                </a:solidFill>
                <a:latin typeface="Times New Roman"/>
                <a:ea typeface="Times New Roman"/>
                <a:cs typeface="Times New Roman"/>
                <a:sym typeface="Times New Roman"/>
              </a:rPr>
              <a:t>Department of Mechanical Engineering, University of Nevada Las Vegas</a:t>
            </a:r>
            <a:endParaRPr sz="4100">
              <a:solidFill>
                <a:schemeClr val="lt1"/>
              </a:solidFill>
              <a:latin typeface="Times New Roman"/>
              <a:ea typeface="Times New Roman"/>
              <a:cs typeface="Times New Roman"/>
              <a:sym typeface="Times New Roman"/>
            </a:endParaRPr>
          </a:p>
          <a:p>
            <a:pPr indent="0" lvl="0" marL="0" rtl="0" algn="ctr">
              <a:lnSpc>
                <a:spcPct val="115000"/>
              </a:lnSpc>
              <a:spcBef>
                <a:spcPts val="0"/>
              </a:spcBef>
              <a:spcAft>
                <a:spcPts val="0"/>
              </a:spcAft>
              <a:buSzPts val="5200"/>
              <a:buNone/>
            </a:pPr>
            <a:r>
              <a:rPr lang="en" sz="4100">
                <a:solidFill>
                  <a:schemeClr val="lt1"/>
                </a:solidFill>
                <a:latin typeface="Times New Roman"/>
                <a:ea typeface="Times New Roman"/>
                <a:cs typeface="Times New Roman"/>
                <a:sym typeface="Times New Roman"/>
              </a:rPr>
              <a:t>By: Daniel Gadaleta, Thomas Miller, Dr. Vince Wang, Dr. Yi-tung Chen*, and Dr. Huang Chen*</a:t>
            </a:r>
            <a:endParaRPr sz="4100">
              <a:solidFill>
                <a:schemeClr val="lt1"/>
              </a:solidFill>
              <a:latin typeface="Times New Roman"/>
              <a:ea typeface="Times New Roman"/>
              <a:cs typeface="Times New Roman"/>
              <a:sym typeface="Times New Roman"/>
            </a:endParaRPr>
          </a:p>
          <a:p>
            <a:pPr indent="0" lvl="0" marL="0" rtl="0" algn="ctr">
              <a:lnSpc>
                <a:spcPct val="115000"/>
              </a:lnSpc>
              <a:spcBef>
                <a:spcPts val="0"/>
              </a:spcBef>
              <a:spcAft>
                <a:spcPts val="0"/>
              </a:spcAft>
              <a:buSzPts val="5200"/>
              <a:buNone/>
            </a:pPr>
            <a:r>
              <a:rPr lang="en" sz="4100">
                <a:solidFill>
                  <a:schemeClr val="lt1"/>
                </a:solidFill>
                <a:latin typeface="Times New Roman"/>
                <a:ea typeface="Times New Roman"/>
                <a:cs typeface="Times New Roman"/>
                <a:sym typeface="Times New Roman"/>
              </a:rPr>
              <a:t>This material is based on work supported by the NASA NVSGC under Grant No. 80NSSc20M0043</a:t>
            </a:r>
            <a:endParaRPr sz="6400">
              <a:latin typeface="Times New Roman"/>
              <a:ea typeface="Times New Roman"/>
              <a:cs typeface="Times New Roman"/>
              <a:sym typeface="Times New Roman"/>
            </a:endParaRPr>
          </a:p>
        </p:txBody>
      </p:sp>
      <p:pic>
        <p:nvPicPr>
          <p:cNvPr id="57" name="Google Shape;57;p13"/>
          <p:cNvPicPr preferRelativeResize="0"/>
          <p:nvPr/>
        </p:nvPicPr>
        <p:blipFill rotWithShape="1">
          <a:blip r:embed="rId3">
            <a:alphaModFix/>
          </a:blip>
          <a:srcRect b="6405" l="13931" r="5773" t="19195"/>
          <a:stretch/>
        </p:blipFill>
        <p:spPr>
          <a:xfrm>
            <a:off x="748325" y="634325"/>
            <a:ext cx="6635425" cy="3862875"/>
          </a:xfrm>
          <a:prstGeom prst="rect">
            <a:avLst/>
          </a:prstGeom>
          <a:noFill/>
          <a:ln>
            <a:noFill/>
          </a:ln>
        </p:spPr>
      </p:pic>
      <p:pic>
        <p:nvPicPr>
          <p:cNvPr id="58" name="Google Shape;58;p13"/>
          <p:cNvPicPr preferRelativeResize="0"/>
          <p:nvPr/>
        </p:nvPicPr>
        <p:blipFill>
          <a:blip r:embed="rId4">
            <a:alphaModFix/>
          </a:blip>
          <a:stretch>
            <a:fillRect/>
          </a:stretch>
        </p:blipFill>
        <p:spPr>
          <a:xfrm>
            <a:off x="38864350" y="368450"/>
            <a:ext cx="4139083" cy="4070575"/>
          </a:xfrm>
          <a:prstGeom prst="rect">
            <a:avLst/>
          </a:prstGeom>
          <a:noFill/>
          <a:ln>
            <a:noFill/>
          </a:ln>
        </p:spPr>
      </p:pic>
      <p:pic>
        <p:nvPicPr>
          <p:cNvPr id="59" name="Google Shape;59;p13"/>
          <p:cNvPicPr preferRelativeResize="0"/>
          <p:nvPr/>
        </p:nvPicPr>
        <p:blipFill>
          <a:blip r:embed="rId5">
            <a:alphaModFix/>
          </a:blip>
          <a:stretch>
            <a:fillRect/>
          </a:stretch>
        </p:blipFill>
        <p:spPr>
          <a:xfrm>
            <a:off x="1460104" y="31906337"/>
            <a:ext cx="3131899" cy="710725"/>
          </a:xfrm>
          <a:prstGeom prst="rect">
            <a:avLst/>
          </a:prstGeom>
          <a:noFill/>
          <a:ln>
            <a:noFill/>
          </a:ln>
        </p:spPr>
      </p:pic>
      <p:pic>
        <p:nvPicPr>
          <p:cNvPr id="60" name="Google Shape;60;p13"/>
          <p:cNvPicPr preferRelativeResize="0"/>
          <p:nvPr/>
        </p:nvPicPr>
        <p:blipFill rotWithShape="1">
          <a:blip r:embed="rId6">
            <a:alphaModFix/>
          </a:blip>
          <a:srcRect b="18082" l="0" r="0" t="15165"/>
          <a:stretch/>
        </p:blipFill>
        <p:spPr>
          <a:xfrm>
            <a:off x="5474113" y="31651427"/>
            <a:ext cx="3510225" cy="1220548"/>
          </a:xfrm>
          <a:prstGeom prst="rect">
            <a:avLst/>
          </a:prstGeom>
          <a:noFill/>
          <a:ln>
            <a:noFill/>
          </a:ln>
        </p:spPr>
      </p:pic>
      <p:sp>
        <p:nvSpPr>
          <p:cNvPr id="61" name="Google Shape;61;p13"/>
          <p:cNvSpPr/>
          <p:nvPr/>
        </p:nvSpPr>
        <p:spPr>
          <a:xfrm>
            <a:off x="14007275" y="4816550"/>
            <a:ext cx="16175100" cy="64842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latin typeface="Times New Roman"/>
                <a:ea typeface="Times New Roman"/>
                <a:cs typeface="Times New Roman"/>
                <a:sym typeface="Times New Roman"/>
              </a:rPr>
              <a:t>OpenMC Simulation Workflow</a:t>
            </a:r>
            <a:endParaRPr b="1" sz="4000">
              <a:latin typeface="Times New Roman"/>
              <a:ea typeface="Times New Roman"/>
              <a:cs typeface="Times New Roman"/>
              <a:sym typeface="Times New Roman"/>
            </a:endParaRPr>
          </a:p>
          <a:p>
            <a:pPr indent="0" lvl="0" marL="0" rtl="0" algn="l">
              <a:spcBef>
                <a:spcPts val="0"/>
              </a:spcBef>
              <a:spcAft>
                <a:spcPts val="0"/>
              </a:spcAft>
              <a:buNone/>
            </a:pPr>
            <a:r>
              <a:t/>
            </a:r>
            <a:endParaRPr b="1" sz="4800">
              <a:latin typeface="Times New Roman"/>
              <a:ea typeface="Times New Roman"/>
              <a:cs typeface="Times New Roman"/>
              <a:sym typeface="Times New Roman"/>
            </a:endParaRPr>
          </a:p>
          <a:p>
            <a:pPr indent="0" lvl="0" marL="0" rtl="0" algn="l">
              <a:spcBef>
                <a:spcPts val="0"/>
              </a:spcBef>
              <a:spcAft>
                <a:spcPts val="0"/>
              </a:spcAft>
              <a:buNone/>
            </a:pPr>
            <a:r>
              <a:t/>
            </a:r>
            <a:endParaRPr b="1" sz="4800">
              <a:latin typeface="Times New Roman"/>
              <a:ea typeface="Times New Roman"/>
              <a:cs typeface="Times New Roman"/>
              <a:sym typeface="Times New Roman"/>
            </a:endParaRPr>
          </a:p>
          <a:p>
            <a:pPr indent="0" lvl="0" marL="0" rtl="0" algn="l">
              <a:spcBef>
                <a:spcPts val="0"/>
              </a:spcBef>
              <a:spcAft>
                <a:spcPts val="0"/>
              </a:spcAft>
              <a:buNone/>
            </a:pPr>
            <a:r>
              <a:t/>
            </a:r>
            <a:endParaRPr b="1" sz="4800">
              <a:latin typeface="Times New Roman"/>
              <a:ea typeface="Times New Roman"/>
              <a:cs typeface="Times New Roman"/>
              <a:sym typeface="Times New Roman"/>
            </a:endParaRPr>
          </a:p>
          <a:p>
            <a:pPr indent="0" lvl="0" marL="0" rtl="0" algn="l">
              <a:spcBef>
                <a:spcPts val="0"/>
              </a:spcBef>
              <a:spcAft>
                <a:spcPts val="0"/>
              </a:spcAft>
              <a:buNone/>
            </a:pPr>
            <a:r>
              <a:t/>
            </a:r>
            <a:endParaRPr b="1" sz="4800">
              <a:latin typeface="Times New Roman"/>
              <a:ea typeface="Times New Roman"/>
              <a:cs typeface="Times New Roman"/>
              <a:sym typeface="Times New Roman"/>
            </a:endParaRPr>
          </a:p>
          <a:p>
            <a:pPr indent="0" lvl="0" marL="0" rtl="0" algn="l">
              <a:spcBef>
                <a:spcPts val="0"/>
              </a:spcBef>
              <a:spcAft>
                <a:spcPts val="0"/>
              </a:spcAft>
              <a:buNone/>
            </a:pPr>
            <a:r>
              <a:t/>
            </a:r>
            <a:endParaRPr b="1" sz="4800">
              <a:latin typeface="Times New Roman"/>
              <a:ea typeface="Times New Roman"/>
              <a:cs typeface="Times New Roman"/>
              <a:sym typeface="Times New Roman"/>
            </a:endParaRPr>
          </a:p>
          <a:p>
            <a:pPr indent="0" lvl="0" marL="0" rtl="0" algn="l">
              <a:spcBef>
                <a:spcPts val="0"/>
              </a:spcBef>
              <a:spcAft>
                <a:spcPts val="0"/>
              </a:spcAft>
              <a:buNone/>
            </a:pPr>
            <a:r>
              <a:t/>
            </a:r>
            <a:endParaRPr b="1" sz="4800">
              <a:latin typeface="Times New Roman"/>
              <a:ea typeface="Times New Roman"/>
              <a:cs typeface="Times New Roman"/>
              <a:sym typeface="Times New Roman"/>
            </a:endParaRPr>
          </a:p>
          <a:p>
            <a:pPr indent="0" lvl="0" marL="0" rtl="0" algn="l">
              <a:spcBef>
                <a:spcPts val="0"/>
              </a:spcBef>
              <a:spcAft>
                <a:spcPts val="0"/>
              </a:spcAft>
              <a:buNone/>
            </a:pPr>
            <a:r>
              <a:t/>
            </a:r>
            <a:endParaRPr b="1" sz="4800">
              <a:latin typeface="Times New Roman"/>
              <a:ea typeface="Times New Roman"/>
              <a:cs typeface="Times New Roman"/>
              <a:sym typeface="Times New Roman"/>
            </a:endParaRPr>
          </a:p>
        </p:txBody>
      </p:sp>
      <p:sp>
        <p:nvSpPr>
          <p:cNvPr id="62" name="Google Shape;62;p13"/>
          <p:cNvSpPr/>
          <p:nvPr/>
        </p:nvSpPr>
        <p:spPr>
          <a:xfrm>
            <a:off x="14029213" y="17788863"/>
            <a:ext cx="16175100" cy="6833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latin typeface="Times New Roman"/>
                <a:ea typeface="Times New Roman"/>
                <a:cs typeface="Times New Roman"/>
                <a:sym typeface="Times New Roman"/>
              </a:rPr>
              <a:t>Results – Neutron Flux Distribution</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b="1" sz="4000">
              <a:latin typeface="Times New Roman"/>
              <a:ea typeface="Times New Roman"/>
              <a:cs typeface="Times New Roman"/>
              <a:sym typeface="Times New Roman"/>
            </a:endParaRPr>
          </a:p>
          <a:p>
            <a:pPr indent="0" lvl="0" marL="0" rtl="0" algn="l">
              <a:spcBef>
                <a:spcPts val="0"/>
              </a:spcBef>
              <a:spcAft>
                <a:spcPts val="0"/>
              </a:spcAft>
              <a:buNone/>
            </a:pPr>
            <a:r>
              <a:t/>
            </a:r>
            <a:endParaRPr b="1" sz="2500">
              <a:latin typeface="Times New Roman"/>
              <a:ea typeface="Times New Roman"/>
              <a:cs typeface="Times New Roman"/>
              <a:sym typeface="Times New Roman"/>
            </a:endParaRPr>
          </a:p>
          <a:p>
            <a:pPr indent="0" lvl="0" marL="0" rtl="0" algn="ctr">
              <a:spcBef>
                <a:spcPts val="0"/>
              </a:spcBef>
              <a:spcAft>
                <a:spcPts val="0"/>
              </a:spcAft>
              <a:buNone/>
            </a:pPr>
            <a:r>
              <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b="1" sz="4000">
              <a:latin typeface="Times New Roman"/>
              <a:ea typeface="Times New Roman"/>
              <a:cs typeface="Times New Roman"/>
              <a:sym typeface="Times New Roman"/>
            </a:endParaRPr>
          </a:p>
          <a:p>
            <a:pPr indent="0" lvl="0" marL="0" rtl="0" algn="l">
              <a:spcBef>
                <a:spcPts val="0"/>
              </a:spcBef>
              <a:spcAft>
                <a:spcPts val="0"/>
              </a:spcAft>
              <a:buNone/>
            </a:pPr>
            <a:r>
              <a:t/>
            </a:r>
            <a:endParaRPr b="1" sz="4000">
              <a:latin typeface="Times New Roman"/>
              <a:ea typeface="Times New Roman"/>
              <a:cs typeface="Times New Roman"/>
              <a:sym typeface="Times New Roman"/>
            </a:endParaRPr>
          </a:p>
        </p:txBody>
      </p:sp>
      <p:pic>
        <p:nvPicPr>
          <p:cNvPr id="63" name="Google Shape;63;p13"/>
          <p:cNvPicPr preferRelativeResize="0"/>
          <p:nvPr/>
        </p:nvPicPr>
        <p:blipFill rotWithShape="1">
          <a:blip r:embed="rId7">
            <a:alphaModFix/>
          </a:blip>
          <a:srcRect b="0" l="-4549" r="4550" t="6985"/>
          <a:stretch/>
        </p:blipFill>
        <p:spPr>
          <a:xfrm>
            <a:off x="15282525" y="18743750"/>
            <a:ext cx="3653450" cy="2664775"/>
          </a:xfrm>
          <a:prstGeom prst="rect">
            <a:avLst/>
          </a:prstGeom>
          <a:noFill/>
          <a:ln>
            <a:noFill/>
          </a:ln>
        </p:spPr>
      </p:pic>
      <p:sp>
        <p:nvSpPr>
          <p:cNvPr id="64" name="Google Shape;64;p13"/>
          <p:cNvSpPr txBox="1"/>
          <p:nvPr/>
        </p:nvSpPr>
        <p:spPr>
          <a:xfrm>
            <a:off x="22873850" y="18746350"/>
            <a:ext cx="71733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Verdana"/>
                <a:ea typeface="Verdana"/>
                <a:cs typeface="Verdana"/>
                <a:sym typeface="Verdana"/>
              </a:rPr>
              <a:t>Fig. 6-9. (top left) X-Y Thermal Neutron Flux Distribution, (top right) X-Y Thermal Neutron Flux Distribution with Control Drums, (bottom left) X-Z Fast Neutron Flux Distribution, (bottom right) X-Z Fast Neutron Flux Distribution with Control Drums.</a:t>
            </a:r>
            <a:endParaRPr sz="1800">
              <a:solidFill>
                <a:schemeClr val="dk2"/>
              </a:solidFill>
              <a:latin typeface="Verdana"/>
              <a:ea typeface="Verdana"/>
              <a:cs typeface="Verdana"/>
              <a:sym typeface="Verdana"/>
            </a:endParaRPr>
          </a:p>
        </p:txBody>
      </p:sp>
      <p:sp>
        <p:nvSpPr>
          <p:cNvPr id="65" name="Google Shape;65;p13"/>
          <p:cNvSpPr/>
          <p:nvPr/>
        </p:nvSpPr>
        <p:spPr>
          <a:xfrm>
            <a:off x="648500" y="18253375"/>
            <a:ext cx="13076400" cy="7094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6" name="Google Shape;66;p13"/>
          <p:cNvPicPr preferRelativeResize="0"/>
          <p:nvPr/>
        </p:nvPicPr>
        <p:blipFill>
          <a:blip r:embed="rId8">
            <a:alphaModFix/>
          </a:blip>
          <a:stretch>
            <a:fillRect/>
          </a:stretch>
        </p:blipFill>
        <p:spPr>
          <a:xfrm>
            <a:off x="1073522" y="18673697"/>
            <a:ext cx="6635427" cy="4469239"/>
          </a:xfrm>
          <a:prstGeom prst="rect">
            <a:avLst/>
          </a:prstGeom>
          <a:noFill/>
          <a:ln>
            <a:noFill/>
          </a:ln>
        </p:spPr>
      </p:pic>
      <p:pic>
        <p:nvPicPr>
          <p:cNvPr id="67" name="Google Shape;67;p13"/>
          <p:cNvPicPr preferRelativeResize="0"/>
          <p:nvPr/>
        </p:nvPicPr>
        <p:blipFill rotWithShape="1">
          <a:blip r:embed="rId9">
            <a:alphaModFix/>
          </a:blip>
          <a:srcRect b="28307" l="17710" r="9794" t="15054"/>
          <a:stretch/>
        </p:blipFill>
        <p:spPr>
          <a:xfrm>
            <a:off x="8219375" y="18408625"/>
            <a:ext cx="3972300" cy="4138148"/>
          </a:xfrm>
          <a:prstGeom prst="rect">
            <a:avLst/>
          </a:prstGeom>
          <a:noFill/>
          <a:ln>
            <a:noFill/>
          </a:ln>
        </p:spPr>
      </p:pic>
      <p:sp>
        <p:nvSpPr>
          <p:cNvPr id="68" name="Google Shape;68;p13"/>
          <p:cNvSpPr txBox="1"/>
          <p:nvPr/>
        </p:nvSpPr>
        <p:spPr>
          <a:xfrm>
            <a:off x="1073538" y="23142925"/>
            <a:ext cx="66354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1"/>
                </a:solidFill>
                <a:latin typeface="Verdana"/>
                <a:ea typeface="Verdana"/>
                <a:cs typeface="Verdana"/>
                <a:sym typeface="Verdana"/>
              </a:rPr>
              <a:t>Fig. 1. CNTP reactor attached to a theoretical nozzle to visualize what a fully built rocket engine would look like. Modeled through SolidWorks</a:t>
            </a:r>
            <a:endParaRPr sz="9400">
              <a:solidFill>
                <a:schemeClr val="dk2"/>
              </a:solidFill>
            </a:endParaRPr>
          </a:p>
        </p:txBody>
      </p:sp>
      <p:sp>
        <p:nvSpPr>
          <p:cNvPr id="69" name="Google Shape;69;p13"/>
          <p:cNvSpPr txBox="1"/>
          <p:nvPr/>
        </p:nvSpPr>
        <p:spPr>
          <a:xfrm>
            <a:off x="8135975" y="22546775"/>
            <a:ext cx="43908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1"/>
                </a:solidFill>
                <a:latin typeface="Verdana"/>
                <a:ea typeface="Verdana"/>
                <a:cs typeface="Verdana"/>
                <a:sym typeface="Verdana"/>
              </a:rPr>
              <a:t>Fig. 2. Experimental Setup where the motor on the right turns the acrylic tube containing water is injected with bubbles from the side. Using a camera that is not pictured tracking is done on each bubble injected to determine how bubbles will flow in high rotational velocity conditions.</a:t>
            </a:r>
            <a:endParaRPr sz="9500">
              <a:solidFill>
                <a:schemeClr val="dk2"/>
              </a:solidFill>
            </a:endParaRPr>
          </a:p>
        </p:txBody>
      </p:sp>
      <p:sp>
        <p:nvSpPr>
          <p:cNvPr id="70" name="Google Shape;70;p13"/>
          <p:cNvSpPr/>
          <p:nvPr/>
        </p:nvSpPr>
        <p:spPr>
          <a:xfrm>
            <a:off x="14023538" y="11628213"/>
            <a:ext cx="16175100" cy="5752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latin typeface="Times New Roman"/>
                <a:ea typeface="Times New Roman"/>
                <a:cs typeface="Times New Roman"/>
                <a:sym typeface="Times New Roman"/>
              </a:rPr>
              <a:t>Optimization of the CNTR Design</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sz="4800"/>
          </a:p>
          <a:p>
            <a:pPr indent="0" lvl="0" marL="0" rtl="0" algn="ctr">
              <a:spcBef>
                <a:spcPts val="0"/>
              </a:spcBef>
              <a:spcAft>
                <a:spcPts val="0"/>
              </a:spcAft>
              <a:buNone/>
            </a:pPr>
            <a:r>
              <a:t/>
            </a:r>
            <a:endParaRPr sz="4800"/>
          </a:p>
          <a:p>
            <a:pPr indent="0" lvl="0" marL="0" rtl="0" algn="ctr">
              <a:spcBef>
                <a:spcPts val="0"/>
              </a:spcBef>
              <a:spcAft>
                <a:spcPts val="0"/>
              </a:spcAft>
              <a:buNone/>
            </a:pPr>
            <a:r>
              <a:t/>
            </a:r>
            <a:endParaRPr sz="4800"/>
          </a:p>
          <a:p>
            <a:pPr indent="0" lvl="0" marL="0" rtl="0" algn="l">
              <a:spcBef>
                <a:spcPts val="0"/>
              </a:spcBef>
              <a:spcAft>
                <a:spcPts val="0"/>
              </a:spcAft>
              <a:buNone/>
            </a:pPr>
            <a:r>
              <a:t/>
            </a:r>
            <a:endParaRPr sz="4800"/>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l">
              <a:spcBef>
                <a:spcPts val="0"/>
              </a:spcBef>
              <a:spcAft>
                <a:spcPts val="0"/>
              </a:spcAft>
              <a:buNone/>
            </a:pPr>
            <a:r>
              <a:t/>
            </a:r>
            <a:endParaRPr/>
          </a:p>
        </p:txBody>
      </p:sp>
      <p:pic>
        <p:nvPicPr>
          <p:cNvPr id="71" name="Google Shape;71;p13"/>
          <p:cNvPicPr preferRelativeResize="0"/>
          <p:nvPr/>
        </p:nvPicPr>
        <p:blipFill>
          <a:blip r:embed="rId10">
            <a:alphaModFix/>
          </a:blip>
          <a:stretch>
            <a:fillRect/>
          </a:stretch>
        </p:blipFill>
        <p:spPr>
          <a:xfrm>
            <a:off x="14768000" y="12563975"/>
            <a:ext cx="4511800" cy="3961675"/>
          </a:xfrm>
          <a:prstGeom prst="rect">
            <a:avLst/>
          </a:prstGeom>
          <a:noFill/>
          <a:ln>
            <a:noFill/>
          </a:ln>
        </p:spPr>
      </p:pic>
      <p:pic>
        <p:nvPicPr>
          <p:cNvPr id="72" name="Google Shape;72;p13"/>
          <p:cNvPicPr preferRelativeResize="0"/>
          <p:nvPr/>
        </p:nvPicPr>
        <p:blipFill>
          <a:blip r:embed="rId11">
            <a:alphaModFix/>
          </a:blip>
          <a:stretch>
            <a:fillRect/>
          </a:stretch>
        </p:blipFill>
        <p:spPr>
          <a:xfrm>
            <a:off x="19527751" y="12532735"/>
            <a:ext cx="4390799" cy="4024141"/>
          </a:xfrm>
          <a:prstGeom prst="rect">
            <a:avLst/>
          </a:prstGeom>
          <a:noFill/>
          <a:ln>
            <a:noFill/>
          </a:ln>
        </p:spPr>
      </p:pic>
      <p:sp>
        <p:nvSpPr>
          <p:cNvPr id="73" name="Google Shape;73;p13"/>
          <p:cNvSpPr txBox="1"/>
          <p:nvPr/>
        </p:nvSpPr>
        <p:spPr>
          <a:xfrm>
            <a:off x="22873850" y="20316250"/>
            <a:ext cx="6929700" cy="410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1"/>
                </a:solidFill>
                <a:latin typeface="Verdana"/>
                <a:ea typeface="Verdana"/>
                <a:cs typeface="Verdana"/>
                <a:sym typeface="Verdana"/>
              </a:rPr>
              <a:t>Without Control Drums: </a:t>
            </a:r>
            <a:r>
              <a:rPr lang="en" sz="2000">
                <a:solidFill>
                  <a:schemeClr val="dk1"/>
                </a:solidFill>
                <a:latin typeface="Verdana"/>
                <a:ea typeface="Verdana"/>
                <a:cs typeface="Verdana"/>
                <a:sym typeface="Verdana"/>
              </a:rPr>
              <a:t>Higher thermal neutron flux due to more neutrons available for fission. Lower fast neutron flux due to more neutron moderation, allowing more neutrons to slow down into the thermal range.</a:t>
            </a:r>
            <a:endParaRPr sz="2000">
              <a:solidFill>
                <a:schemeClr val="dk1"/>
              </a:solidFill>
              <a:latin typeface="Verdana"/>
              <a:ea typeface="Verdana"/>
              <a:cs typeface="Verdana"/>
              <a:sym typeface="Verdana"/>
            </a:endParaRPr>
          </a:p>
          <a:p>
            <a:pPr indent="0" lvl="0" marL="0" rtl="0" algn="l">
              <a:spcBef>
                <a:spcPts val="0"/>
              </a:spcBef>
              <a:spcAft>
                <a:spcPts val="0"/>
              </a:spcAft>
              <a:buNone/>
            </a:pPr>
            <a:r>
              <a:t/>
            </a:r>
            <a:endParaRPr sz="20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rPr b="1" lang="en" sz="2000">
                <a:solidFill>
                  <a:schemeClr val="dk1"/>
                </a:solidFill>
                <a:latin typeface="Verdana"/>
                <a:ea typeface="Verdana"/>
                <a:cs typeface="Verdana"/>
                <a:sym typeface="Verdana"/>
              </a:rPr>
              <a:t>With Control Drums: </a:t>
            </a:r>
            <a:r>
              <a:rPr lang="en" sz="2000">
                <a:solidFill>
                  <a:schemeClr val="dk1"/>
                </a:solidFill>
                <a:latin typeface="Verdana"/>
                <a:ea typeface="Verdana"/>
                <a:cs typeface="Verdana"/>
                <a:sym typeface="Verdana"/>
              </a:rPr>
              <a:t>Lower thermal neutron flux because the boron carbide control drums absorb thermal neutrons.Higher fast neutron flux because the control drums reduce moderation, causing fewer neutrons to thermalize and keeping more neutrons in the fast energy range.</a:t>
            </a:r>
            <a:endParaRPr sz="2000">
              <a:solidFill>
                <a:schemeClr val="dk1"/>
              </a:solidFill>
              <a:latin typeface="Verdana"/>
              <a:ea typeface="Verdana"/>
              <a:cs typeface="Verdana"/>
              <a:sym typeface="Verdana"/>
            </a:endParaRPr>
          </a:p>
        </p:txBody>
      </p:sp>
      <p:grpSp>
        <p:nvGrpSpPr>
          <p:cNvPr id="74" name="Google Shape;74;p13"/>
          <p:cNvGrpSpPr/>
          <p:nvPr/>
        </p:nvGrpSpPr>
        <p:grpSpPr>
          <a:xfrm>
            <a:off x="30471275" y="4816550"/>
            <a:ext cx="12779039" cy="6484200"/>
            <a:chOff x="443431" y="25231225"/>
            <a:chExt cx="12961800" cy="6484200"/>
          </a:xfrm>
        </p:grpSpPr>
        <p:sp>
          <p:nvSpPr>
            <p:cNvPr id="75" name="Google Shape;75;p13"/>
            <p:cNvSpPr/>
            <p:nvPr/>
          </p:nvSpPr>
          <p:spPr>
            <a:xfrm>
              <a:off x="443431" y="25231225"/>
              <a:ext cx="12961800" cy="64842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dk1"/>
                  </a:solidFill>
                  <a:latin typeface="Times New Roman"/>
                  <a:ea typeface="Times New Roman"/>
                  <a:cs typeface="Times New Roman"/>
                  <a:sym typeface="Times New Roman"/>
                </a:rPr>
                <a:t>Results – Burnup Profile</a:t>
              </a:r>
              <a:endParaRPr b="1" sz="40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t/>
              </a:r>
              <a:endParaRPr b="1" sz="4000"/>
            </a:p>
            <a:p>
              <a:pPr indent="0" lvl="0" marL="0" rtl="0" algn="ctr">
                <a:spcBef>
                  <a:spcPts val="0"/>
                </a:spcBef>
                <a:spcAft>
                  <a:spcPts val="0"/>
                </a:spcAft>
                <a:buNone/>
              </a:pPr>
              <a:r>
                <a:t/>
              </a:r>
              <a:endParaRPr b="1" sz="4000"/>
            </a:p>
            <a:p>
              <a:pPr indent="0" lvl="0" marL="0" rtl="0" algn="ctr">
                <a:spcBef>
                  <a:spcPts val="0"/>
                </a:spcBef>
                <a:spcAft>
                  <a:spcPts val="0"/>
                </a:spcAft>
                <a:buNone/>
              </a:pPr>
              <a:r>
                <a:t/>
              </a:r>
              <a:endParaRPr b="1" sz="4000"/>
            </a:p>
            <a:p>
              <a:pPr indent="0" lvl="0" marL="0" rtl="0" algn="ctr">
                <a:spcBef>
                  <a:spcPts val="0"/>
                </a:spcBef>
                <a:spcAft>
                  <a:spcPts val="0"/>
                </a:spcAft>
                <a:buNone/>
              </a:pPr>
              <a:r>
                <a:t/>
              </a:r>
              <a:endParaRPr b="1" sz="4000"/>
            </a:p>
            <a:p>
              <a:pPr indent="0" lvl="0" marL="0" rtl="0" algn="ctr">
                <a:spcBef>
                  <a:spcPts val="0"/>
                </a:spcBef>
                <a:spcAft>
                  <a:spcPts val="0"/>
                </a:spcAft>
                <a:buNone/>
              </a:pPr>
              <a:r>
                <a:t/>
              </a:r>
              <a:endParaRPr b="1" sz="4000"/>
            </a:p>
            <a:p>
              <a:pPr indent="0" lvl="0" marL="0" rtl="0" algn="ctr">
                <a:spcBef>
                  <a:spcPts val="0"/>
                </a:spcBef>
                <a:spcAft>
                  <a:spcPts val="0"/>
                </a:spcAft>
                <a:buNone/>
              </a:pPr>
              <a:r>
                <a:t/>
              </a:r>
              <a:endParaRPr b="1" sz="4000"/>
            </a:p>
            <a:p>
              <a:pPr indent="0" lvl="0" marL="0" rtl="0" algn="ctr">
                <a:spcBef>
                  <a:spcPts val="0"/>
                </a:spcBef>
                <a:spcAft>
                  <a:spcPts val="0"/>
                </a:spcAft>
                <a:buNone/>
              </a:pPr>
              <a:r>
                <a:t/>
              </a:r>
              <a:endParaRPr b="1" sz="4000"/>
            </a:p>
            <a:p>
              <a:pPr indent="0" lvl="0" marL="0" rtl="0" algn="ctr">
                <a:spcBef>
                  <a:spcPts val="0"/>
                </a:spcBef>
                <a:spcAft>
                  <a:spcPts val="0"/>
                </a:spcAft>
                <a:buNone/>
              </a:pPr>
              <a:r>
                <a:t/>
              </a:r>
              <a:endParaRPr b="1" sz="4000"/>
            </a:p>
            <a:p>
              <a:pPr indent="0" lvl="0" marL="0" rtl="0" algn="ctr">
                <a:spcBef>
                  <a:spcPts val="0"/>
                </a:spcBef>
                <a:spcAft>
                  <a:spcPts val="0"/>
                </a:spcAft>
                <a:buNone/>
              </a:pPr>
              <a:r>
                <a:t/>
              </a:r>
              <a:endParaRPr b="1" sz="4000"/>
            </a:p>
          </p:txBody>
        </p:sp>
        <p:pic>
          <p:nvPicPr>
            <p:cNvPr id="76" name="Google Shape;76;p13"/>
            <p:cNvPicPr preferRelativeResize="0"/>
            <p:nvPr/>
          </p:nvPicPr>
          <p:blipFill>
            <a:blip r:embed="rId12">
              <a:alphaModFix/>
            </a:blip>
            <a:stretch>
              <a:fillRect/>
            </a:stretch>
          </p:blipFill>
          <p:spPr>
            <a:xfrm>
              <a:off x="1294075" y="26051424"/>
              <a:ext cx="4727401" cy="3725100"/>
            </a:xfrm>
            <a:prstGeom prst="rect">
              <a:avLst/>
            </a:prstGeom>
            <a:noFill/>
            <a:ln>
              <a:noFill/>
            </a:ln>
          </p:spPr>
        </p:pic>
        <p:pic>
          <p:nvPicPr>
            <p:cNvPr id="77" name="Google Shape;77;p13"/>
            <p:cNvPicPr preferRelativeResize="0"/>
            <p:nvPr/>
          </p:nvPicPr>
          <p:blipFill rotWithShape="1">
            <a:blip r:embed="rId13">
              <a:alphaModFix/>
            </a:blip>
            <a:srcRect b="0" l="-1399" r="0" t="0"/>
            <a:stretch/>
          </p:blipFill>
          <p:spPr>
            <a:xfrm>
              <a:off x="7684963" y="26053350"/>
              <a:ext cx="4727400" cy="3721240"/>
            </a:xfrm>
            <a:prstGeom prst="rect">
              <a:avLst/>
            </a:prstGeom>
            <a:noFill/>
            <a:ln>
              <a:noFill/>
            </a:ln>
          </p:spPr>
        </p:pic>
        <p:sp>
          <p:nvSpPr>
            <p:cNvPr id="78" name="Google Shape;78;p13"/>
            <p:cNvSpPr txBox="1"/>
            <p:nvPr/>
          </p:nvSpPr>
          <p:spPr>
            <a:xfrm>
              <a:off x="1204825" y="29743588"/>
              <a:ext cx="49059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2"/>
                  </a:solidFill>
                  <a:latin typeface="Verdana"/>
                  <a:ea typeface="Verdana"/>
                  <a:cs typeface="Verdana"/>
                  <a:sym typeface="Verdana"/>
                </a:rPr>
                <a:t>Fig. 10. Depletion analysis of U-235 atom concentration with control drums implemented into design. Utilized 6 time steps that were 30 days apart and a power peaking factor of 200,000 W. Performed using OpenMC.</a:t>
              </a:r>
              <a:r>
                <a:rPr baseline="30000" lang="en" sz="1800">
                  <a:solidFill>
                    <a:schemeClr val="dk2"/>
                  </a:solidFill>
                  <a:latin typeface="Verdana"/>
                  <a:ea typeface="Verdana"/>
                  <a:cs typeface="Verdana"/>
                  <a:sym typeface="Verdana"/>
                </a:rPr>
                <a:t>1</a:t>
              </a:r>
              <a:endParaRPr sz="9400">
                <a:solidFill>
                  <a:schemeClr val="dk2"/>
                </a:solidFill>
                <a:latin typeface="Verdana"/>
                <a:ea typeface="Verdana"/>
                <a:cs typeface="Verdana"/>
                <a:sym typeface="Verdana"/>
              </a:endParaRPr>
            </a:p>
          </p:txBody>
        </p:sp>
        <p:sp>
          <p:nvSpPr>
            <p:cNvPr id="79" name="Google Shape;79;p13"/>
            <p:cNvSpPr txBox="1"/>
            <p:nvPr/>
          </p:nvSpPr>
          <p:spPr>
            <a:xfrm>
              <a:off x="7684963" y="29780788"/>
              <a:ext cx="50964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2"/>
                  </a:solidFill>
                  <a:latin typeface="Verdana"/>
                  <a:ea typeface="Verdana"/>
                  <a:cs typeface="Verdana"/>
                  <a:sym typeface="Verdana"/>
                </a:rPr>
                <a:t>Fig. 11. Depletion analysis of U-235 atom concentration without control drums implemented into design. Utilized 6 time steps that were 30 days apart and a power peaking factor of 200,000 W. Performed using OpenMC.</a:t>
              </a:r>
              <a:r>
                <a:rPr baseline="30000" lang="en" sz="1800">
                  <a:solidFill>
                    <a:schemeClr val="dk2"/>
                  </a:solidFill>
                  <a:latin typeface="Verdana"/>
                  <a:ea typeface="Verdana"/>
                  <a:cs typeface="Verdana"/>
                  <a:sym typeface="Verdana"/>
                </a:rPr>
                <a:t>1</a:t>
              </a:r>
              <a:endParaRPr sz="9400">
                <a:solidFill>
                  <a:schemeClr val="dk2"/>
                </a:solidFill>
                <a:latin typeface="Verdana"/>
                <a:ea typeface="Verdana"/>
                <a:cs typeface="Verdana"/>
                <a:sym typeface="Verdana"/>
              </a:endParaRPr>
            </a:p>
          </p:txBody>
        </p:sp>
      </p:grpSp>
      <p:sp>
        <p:nvSpPr>
          <p:cNvPr id="80" name="Google Shape;80;p13"/>
          <p:cNvSpPr/>
          <p:nvPr/>
        </p:nvSpPr>
        <p:spPr>
          <a:xfrm>
            <a:off x="30562375" y="29054075"/>
            <a:ext cx="12778500" cy="1569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dk1"/>
                </a:solidFill>
                <a:latin typeface="Times New Roman"/>
                <a:ea typeface="Times New Roman"/>
                <a:cs typeface="Times New Roman"/>
                <a:sym typeface="Times New Roman"/>
              </a:rPr>
              <a:t>References</a:t>
            </a:r>
            <a:endParaRPr b="1" sz="40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sz="1600">
                <a:solidFill>
                  <a:schemeClr val="dk1"/>
                </a:solidFill>
                <a:latin typeface="Verdana"/>
                <a:ea typeface="Verdana"/>
                <a:cs typeface="Verdana"/>
                <a:sym typeface="Verdana"/>
              </a:rPr>
              <a:t>[1] OpenMC (2024) </a:t>
            </a:r>
            <a:r>
              <a:rPr i="1" lang="en" sz="1600">
                <a:solidFill>
                  <a:schemeClr val="dk1"/>
                </a:solidFill>
                <a:latin typeface="Verdana"/>
                <a:ea typeface="Verdana"/>
                <a:cs typeface="Verdana"/>
                <a:sym typeface="Verdana"/>
              </a:rPr>
              <a:t>Theory and Methodology</a:t>
            </a:r>
            <a:r>
              <a:rPr lang="en" sz="1600">
                <a:solidFill>
                  <a:schemeClr val="dk1"/>
                </a:solidFill>
                <a:latin typeface="Verdana"/>
                <a:ea typeface="Verdana"/>
                <a:cs typeface="Verdana"/>
                <a:sym typeface="Verdana"/>
              </a:rPr>
              <a:t>, Available: https://docs.openmc.org/en/stable/methods/index.html.</a:t>
            </a:r>
            <a:endParaRPr sz="1600">
              <a:solidFill>
                <a:schemeClr val="dk1"/>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600">
                <a:solidFill>
                  <a:schemeClr val="dk1"/>
                </a:solidFill>
                <a:latin typeface="Verdana"/>
                <a:ea typeface="Verdana"/>
                <a:cs typeface="Verdana"/>
                <a:sym typeface="Verdana"/>
              </a:rPr>
              <a:t>[2] William J. Walters (2023) </a:t>
            </a:r>
            <a:r>
              <a:rPr i="1" lang="en" sz="1600">
                <a:solidFill>
                  <a:schemeClr val="dk1"/>
                </a:solidFill>
                <a:latin typeface="Verdana"/>
                <a:ea typeface="Verdana"/>
                <a:cs typeface="Verdana"/>
                <a:sym typeface="Verdana"/>
              </a:rPr>
              <a:t>Neutronic Evaluation and Optimization of the Centrifugal Nuclear Thermal Rocket Concept</a:t>
            </a:r>
            <a:r>
              <a:rPr lang="en" sz="1600">
                <a:solidFill>
                  <a:schemeClr val="dk1"/>
                </a:solidFill>
                <a:latin typeface="Verdana"/>
                <a:ea typeface="Verdana"/>
                <a:cs typeface="Verdana"/>
                <a:sym typeface="Verdana"/>
              </a:rPr>
              <a:t>, Nuclear Science and Engineering, 197:8, 2150-2160, DOI: 10.1080/00295639.2022.2161805</a:t>
            </a:r>
            <a:endParaRPr b="1" sz="4000">
              <a:solidFill>
                <a:schemeClr val="dk1"/>
              </a:solidFill>
              <a:latin typeface="Verdana"/>
              <a:ea typeface="Verdana"/>
              <a:cs typeface="Verdana"/>
              <a:sym typeface="Verdana"/>
            </a:endParaRPr>
          </a:p>
        </p:txBody>
      </p:sp>
      <p:sp>
        <p:nvSpPr>
          <p:cNvPr id="81" name="Google Shape;81;p13"/>
          <p:cNvSpPr/>
          <p:nvPr/>
        </p:nvSpPr>
        <p:spPr>
          <a:xfrm>
            <a:off x="30562375" y="30960425"/>
            <a:ext cx="12778500" cy="1477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dk1"/>
                </a:solidFill>
                <a:latin typeface="Times New Roman"/>
                <a:ea typeface="Times New Roman"/>
                <a:cs typeface="Times New Roman"/>
                <a:sym typeface="Times New Roman"/>
              </a:rPr>
              <a:t>Acknowledgements</a:t>
            </a:r>
            <a:endParaRPr b="1" sz="40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rPr lang="en" sz="2500">
                <a:solidFill>
                  <a:schemeClr val="dk1"/>
                </a:solidFill>
                <a:latin typeface="Verdana"/>
                <a:ea typeface="Verdana"/>
                <a:cs typeface="Verdana"/>
                <a:sym typeface="Verdana"/>
              </a:rPr>
              <a:t>Thanh Nguyen</a:t>
            </a:r>
            <a:endParaRPr sz="2500">
              <a:solidFill>
                <a:schemeClr val="dk1"/>
              </a:solidFill>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rPr lang="en" sz="2500">
                <a:solidFill>
                  <a:schemeClr val="dk1"/>
                </a:solidFill>
                <a:latin typeface="Verdana"/>
                <a:ea typeface="Verdana"/>
                <a:cs typeface="Verdana"/>
                <a:sym typeface="Verdana"/>
              </a:rPr>
              <a:t>NASA NVSGC grant No. 80NSSc20M0043</a:t>
            </a:r>
            <a:endParaRPr sz="2500">
              <a:solidFill>
                <a:schemeClr val="dk1"/>
              </a:solidFill>
              <a:latin typeface="Verdana"/>
              <a:ea typeface="Verdana"/>
              <a:cs typeface="Verdana"/>
              <a:sym typeface="Verdana"/>
            </a:endParaRPr>
          </a:p>
        </p:txBody>
      </p:sp>
      <p:sp>
        <p:nvSpPr>
          <p:cNvPr id="82" name="Google Shape;82;p13"/>
          <p:cNvSpPr/>
          <p:nvPr/>
        </p:nvSpPr>
        <p:spPr>
          <a:xfrm>
            <a:off x="30508650" y="23746575"/>
            <a:ext cx="12779100" cy="4849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latin typeface="Times New Roman"/>
                <a:ea typeface="Times New Roman"/>
                <a:cs typeface="Times New Roman"/>
                <a:sym typeface="Times New Roman"/>
              </a:rPr>
              <a:t>Future Work</a:t>
            </a:r>
            <a:endParaRPr b="1" sz="4000">
              <a:latin typeface="Times New Roman"/>
              <a:ea typeface="Times New Roman"/>
              <a:cs typeface="Times New Roman"/>
              <a:sym typeface="Times New Roman"/>
            </a:endParaRPr>
          </a:p>
          <a:p>
            <a:pPr indent="-387350" lvl="0" marL="457200" rtl="0" algn="l">
              <a:lnSpc>
                <a:spcPct val="115000"/>
              </a:lnSpc>
              <a:spcBef>
                <a:spcPts val="0"/>
              </a:spcBef>
              <a:spcAft>
                <a:spcPts val="0"/>
              </a:spcAft>
              <a:buClr>
                <a:schemeClr val="dk1"/>
              </a:buClr>
              <a:buSzPts val="2500"/>
              <a:buFont typeface="Verdana"/>
              <a:buChar char="❖"/>
            </a:pPr>
            <a:r>
              <a:rPr b="1" lang="en" sz="2500">
                <a:solidFill>
                  <a:schemeClr val="dk1"/>
                </a:solidFill>
                <a:latin typeface="Verdana"/>
                <a:ea typeface="Verdana"/>
                <a:cs typeface="Verdana"/>
                <a:sym typeface="Verdana"/>
              </a:rPr>
              <a:t>Control Drum Optimization: </a:t>
            </a:r>
            <a:r>
              <a:rPr lang="en" sz="2500">
                <a:solidFill>
                  <a:schemeClr val="dk1"/>
                </a:solidFill>
                <a:latin typeface="Verdana"/>
                <a:ea typeface="Verdana"/>
                <a:cs typeface="Verdana"/>
                <a:sym typeface="Verdana"/>
              </a:rPr>
              <a:t>Determine optimal materials, placement, and size to enhance specific impulse and reduce leakage fraction.</a:t>
            </a:r>
            <a:endParaRPr sz="2500">
              <a:solidFill>
                <a:schemeClr val="dk1"/>
              </a:solidFill>
              <a:latin typeface="Verdana"/>
              <a:ea typeface="Verdana"/>
              <a:cs typeface="Verdana"/>
              <a:sym typeface="Verdana"/>
            </a:endParaRPr>
          </a:p>
          <a:p>
            <a:pPr indent="-387350" lvl="0" marL="457200" rtl="0" algn="l">
              <a:lnSpc>
                <a:spcPct val="115000"/>
              </a:lnSpc>
              <a:spcBef>
                <a:spcPts val="0"/>
              </a:spcBef>
              <a:spcAft>
                <a:spcPts val="0"/>
              </a:spcAft>
              <a:buClr>
                <a:schemeClr val="dk1"/>
              </a:buClr>
              <a:buSzPts val="2500"/>
              <a:buFont typeface="Verdana"/>
              <a:buChar char="❖"/>
            </a:pPr>
            <a:r>
              <a:rPr b="1" lang="en" sz="2500">
                <a:solidFill>
                  <a:schemeClr val="dk1"/>
                </a:solidFill>
                <a:latin typeface="Verdana"/>
                <a:ea typeface="Verdana"/>
                <a:cs typeface="Verdana"/>
                <a:sym typeface="Verdana"/>
              </a:rPr>
              <a:t>Fuel Geometry Optimization:</a:t>
            </a:r>
            <a:r>
              <a:rPr lang="en" sz="2500">
                <a:solidFill>
                  <a:schemeClr val="dk1"/>
                </a:solidFill>
                <a:latin typeface="Verdana"/>
                <a:ea typeface="Verdana"/>
                <a:cs typeface="Verdana"/>
                <a:sym typeface="Verdana"/>
              </a:rPr>
              <a:t> Refine uranium and hydrogen fuel radii to maximize specific impulse.</a:t>
            </a:r>
            <a:endParaRPr sz="2500">
              <a:solidFill>
                <a:schemeClr val="dk1"/>
              </a:solidFill>
              <a:latin typeface="Verdana"/>
              <a:ea typeface="Verdana"/>
              <a:cs typeface="Verdana"/>
              <a:sym typeface="Verdana"/>
            </a:endParaRPr>
          </a:p>
          <a:p>
            <a:pPr indent="-387350" lvl="0" marL="457200" rtl="0" algn="l">
              <a:lnSpc>
                <a:spcPct val="115000"/>
              </a:lnSpc>
              <a:spcBef>
                <a:spcPts val="0"/>
              </a:spcBef>
              <a:spcAft>
                <a:spcPts val="0"/>
              </a:spcAft>
              <a:buClr>
                <a:schemeClr val="dk1"/>
              </a:buClr>
              <a:buSzPts val="2500"/>
              <a:buFont typeface="Verdana"/>
              <a:buChar char="❖"/>
            </a:pPr>
            <a:r>
              <a:rPr b="1" lang="en" sz="2500">
                <a:solidFill>
                  <a:schemeClr val="dk1"/>
                </a:solidFill>
                <a:latin typeface="Verdana"/>
                <a:ea typeface="Verdana"/>
                <a:cs typeface="Verdana"/>
                <a:sym typeface="Verdana"/>
              </a:rPr>
              <a:t>Experimental Validation:</a:t>
            </a:r>
            <a:r>
              <a:rPr lang="en" sz="2500">
                <a:solidFill>
                  <a:schemeClr val="dk1"/>
                </a:solidFill>
                <a:latin typeface="Verdana"/>
                <a:ea typeface="Verdana"/>
                <a:cs typeface="Verdana"/>
                <a:sym typeface="Verdana"/>
              </a:rPr>
              <a:t> Experimentally validate the path which bubbles will take through high rotational velocity liquids. </a:t>
            </a:r>
            <a:endParaRPr sz="2500">
              <a:solidFill>
                <a:schemeClr val="dk1"/>
              </a:solidFill>
              <a:latin typeface="Verdana"/>
              <a:ea typeface="Verdana"/>
              <a:cs typeface="Verdana"/>
              <a:sym typeface="Verdana"/>
            </a:endParaRPr>
          </a:p>
          <a:p>
            <a:pPr indent="-387350" lvl="0" marL="457200" rtl="0" algn="l">
              <a:lnSpc>
                <a:spcPct val="115000"/>
              </a:lnSpc>
              <a:spcBef>
                <a:spcPts val="0"/>
              </a:spcBef>
              <a:spcAft>
                <a:spcPts val="0"/>
              </a:spcAft>
              <a:buClr>
                <a:schemeClr val="dk1"/>
              </a:buClr>
              <a:buSzPts val="2500"/>
              <a:buFont typeface="Verdana"/>
              <a:buChar char="❖"/>
            </a:pPr>
            <a:r>
              <a:rPr b="1" lang="en" sz="2500">
                <a:solidFill>
                  <a:schemeClr val="dk1"/>
                </a:solidFill>
                <a:latin typeface="Verdana"/>
                <a:ea typeface="Verdana"/>
                <a:cs typeface="Verdana"/>
                <a:sym typeface="Verdana"/>
              </a:rPr>
              <a:t>Thermal Neutronic Optimization: </a:t>
            </a:r>
            <a:r>
              <a:rPr lang="en" sz="2500">
                <a:solidFill>
                  <a:schemeClr val="dk1"/>
                </a:solidFill>
                <a:latin typeface="Verdana"/>
                <a:ea typeface="Verdana"/>
                <a:cs typeface="Verdana"/>
                <a:sym typeface="Verdana"/>
              </a:rPr>
              <a:t>Optimize the heat transfer between Hydrogen gas and Uranium.</a:t>
            </a:r>
            <a:endParaRPr b="1" sz="4000">
              <a:latin typeface="Times New Roman"/>
              <a:ea typeface="Times New Roman"/>
              <a:cs typeface="Times New Roman"/>
              <a:sym typeface="Times New Roman"/>
            </a:endParaRPr>
          </a:p>
        </p:txBody>
      </p:sp>
      <p:sp>
        <p:nvSpPr>
          <p:cNvPr id="83" name="Google Shape;83;p13"/>
          <p:cNvSpPr/>
          <p:nvPr/>
        </p:nvSpPr>
        <p:spPr>
          <a:xfrm>
            <a:off x="14029225" y="25029825"/>
            <a:ext cx="16175100" cy="7503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latin typeface="Times New Roman"/>
                <a:ea typeface="Times New Roman"/>
                <a:cs typeface="Times New Roman"/>
                <a:sym typeface="Times New Roman"/>
              </a:rPr>
              <a:t>Results – Effect of Void Fraction</a:t>
            </a:r>
            <a:endParaRPr b="1"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a:p>
            <a:pPr indent="0" lvl="0" marL="0" rtl="0" algn="ctr">
              <a:spcBef>
                <a:spcPts val="0"/>
              </a:spcBef>
              <a:spcAft>
                <a:spcPts val="0"/>
              </a:spcAft>
              <a:buNone/>
            </a:pPr>
            <a:r>
              <a:t/>
            </a:r>
            <a:endParaRPr sz="4000">
              <a:latin typeface="Times New Roman"/>
              <a:ea typeface="Times New Roman"/>
              <a:cs typeface="Times New Roman"/>
              <a:sym typeface="Times New Roman"/>
            </a:endParaRPr>
          </a:p>
        </p:txBody>
      </p:sp>
      <p:pic>
        <p:nvPicPr>
          <p:cNvPr id="84" name="Google Shape;84;p13"/>
          <p:cNvPicPr preferRelativeResize="0"/>
          <p:nvPr/>
        </p:nvPicPr>
        <p:blipFill>
          <a:blip r:embed="rId14">
            <a:alphaModFix/>
          </a:blip>
          <a:stretch>
            <a:fillRect/>
          </a:stretch>
        </p:blipFill>
        <p:spPr>
          <a:xfrm>
            <a:off x="15420850" y="25881200"/>
            <a:ext cx="6243707" cy="4645200"/>
          </a:xfrm>
          <a:prstGeom prst="rect">
            <a:avLst/>
          </a:prstGeom>
          <a:noFill/>
          <a:ln>
            <a:noFill/>
          </a:ln>
        </p:spPr>
      </p:pic>
      <p:pic>
        <p:nvPicPr>
          <p:cNvPr id="85" name="Google Shape;85;p13"/>
          <p:cNvPicPr preferRelativeResize="0"/>
          <p:nvPr/>
        </p:nvPicPr>
        <p:blipFill>
          <a:blip r:embed="rId15">
            <a:alphaModFix/>
          </a:blip>
          <a:stretch>
            <a:fillRect/>
          </a:stretch>
        </p:blipFill>
        <p:spPr>
          <a:xfrm>
            <a:off x="22492425" y="25923050"/>
            <a:ext cx="6190607" cy="4561500"/>
          </a:xfrm>
          <a:prstGeom prst="rect">
            <a:avLst/>
          </a:prstGeom>
          <a:noFill/>
          <a:ln>
            <a:noFill/>
          </a:ln>
        </p:spPr>
      </p:pic>
      <p:sp>
        <p:nvSpPr>
          <p:cNvPr id="86" name="Google Shape;86;p13"/>
          <p:cNvSpPr txBox="1"/>
          <p:nvPr/>
        </p:nvSpPr>
        <p:spPr>
          <a:xfrm>
            <a:off x="15420850" y="30526400"/>
            <a:ext cx="61905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2"/>
                </a:solidFill>
                <a:latin typeface="Verdana"/>
                <a:ea typeface="Verdana"/>
                <a:cs typeface="Verdana"/>
                <a:sym typeface="Verdana"/>
              </a:rPr>
              <a:t>Fig. 12. The effects of void fraction on k-effective without control drum implementation. Void fractions were varied in 12.5% increments ranging from 0% to 50%. Performed using OpenMC.</a:t>
            </a:r>
            <a:r>
              <a:rPr baseline="30000" lang="en" sz="1800">
                <a:solidFill>
                  <a:schemeClr val="dk2"/>
                </a:solidFill>
                <a:latin typeface="Verdana"/>
                <a:ea typeface="Verdana"/>
                <a:cs typeface="Verdana"/>
                <a:sym typeface="Verdana"/>
              </a:rPr>
              <a:t>1</a:t>
            </a:r>
            <a:endParaRPr sz="9400">
              <a:solidFill>
                <a:schemeClr val="dk2"/>
              </a:solidFill>
              <a:latin typeface="Verdana"/>
              <a:ea typeface="Verdana"/>
              <a:cs typeface="Verdana"/>
              <a:sym typeface="Verdana"/>
            </a:endParaRPr>
          </a:p>
        </p:txBody>
      </p:sp>
      <p:sp>
        <p:nvSpPr>
          <p:cNvPr id="87" name="Google Shape;87;p13"/>
          <p:cNvSpPr txBox="1"/>
          <p:nvPr/>
        </p:nvSpPr>
        <p:spPr>
          <a:xfrm>
            <a:off x="22492425" y="30526400"/>
            <a:ext cx="61905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2"/>
                </a:solidFill>
                <a:latin typeface="Verdana"/>
                <a:ea typeface="Verdana"/>
                <a:cs typeface="Verdana"/>
                <a:sym typeface="Verdana"/>
              </a:rPr>
              <a:t>Fig. 13. The effects of void fraction on k-effective with control drum implementation. Void fractions were varied in 12.5% increments ranging from 0% to 50%.  Used a control drum radius of 4 cm, allowing the simulation to run subcritical. Performed using OpenMC.</a:t>
            </a:r>
            <a:r>
              <a:rPr baseline="30000" lang="en" sz="1800">
                <a:solidFill>
                  <a:schemeClr val="dk2"/>
                </a:solidFill>
                <a:latin typeface="Verdana"/>
                <a:ea typeface="Verdana"/>
                <a:cs typeface="Verdana"/>
                <a:sym typeface="Verdana"/>
              </a:rPr>
              <a:t>1</a:t>
            </a:r>
            <a:endParaRPr sz="9400">
              <a:solidFill>
                <a:schemeClr val="dk2"/>
              </a:solidFill>
              <a:latin typeface="Verdana"/>
              <a:ea typeface="Verdana"/>
              <a:cs typeface="Verdana"/>
              <a:sym typeface="Verdana"/>
            </a:endParaRPr>
          </a:p>
        </p:txBody>
      </p:sp>
      <p:sp>
        <p:nvSpPr>
          <p:cNvPr id="88" name="Google Shape;88;p13"/>
          <p:cNvSpPr txBox="1"/>
          <p:nvPr/>
        </p:nvSpPr>
        <p:spPr>
          <a:xfrm>
            <a:off x="14768000" y="16630750"/>
            <a:ext cx="14742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2"/>
                </a:solidFill>
                <a:latin typeface="Verdana"/>
                <a:ea typeface="Verdana"/>
                <a:cs typeface="Verdana"/>
                <a:sym typeface="Verdana"/>
              </a:rPr>
              <a:t>Fig. 3-5. Conceptual schematic of an individual CNTR Centrifugal Fuel Element,</a:t>
            </a:r>
            <a:r>
              <a:rPr baseline="30000" lang="en" sz="1800">
                <a:solidFill>
                  <a:schemeClr val="dk2"/>
                </a:solidFill>
                <a:latin typeface="Verdana"/>
                <a:ea typeface="Verdana"/>
                <a:cs typeface="Verdana"/>
                <a:sym typeface="Verdana"/>
              </a:rPr>
              <a:t>2</a:t>
            </a:r>
            <a:r>
              <a:rPr lang="en" sz="1800">
                <a:solidFill>
                  <a:schemeClr val="dk2"/>
                </a:solidFill>
                <a:latin typeface="Verdana"/>
                <a:ea typeface="Verdana"/>
                <a:cs typeface="Verdana"/>
                <a:sym typeface="Verdana"/>
              </a:rPr>
              <a:t> CNTR geometry with added B</a:t>
            </a:r>
            <a:r>
              <a:rPr baseline="-25000" lang="en" sz="1800">
                <a:solidFill>
                  <a:schemeClr val="dk2"/>
                </a:solidFill>
                <a:latin typeface="Verdana"/>
                <a:ea typeface="Verdana"/>
                <a:cs typeface="Verdana"/>
                <a:sym typeface="Verdana"/>
              </a:rPr>
              <a:t>4</a:t>
            </a:r>
            <a:r>
              <a:rPr lang="en" sz="1800">
                <a:solidFill>
                  <a:schemeClr val="dk2"/>
                </a:solidFill>
                <a:latin typeface="Verdana"/>
                <a:ea typeface="Verdana"/>
                <a:cs typeface="Verdana"/>
                <a:sym typeface="Verdana"/>
              </a:rPr>
              <a:t>C control drums with 3.3 cm for criticality, neutron flux spectrum showing CNTR operate in fast spectrum. Performed in OpenMC.</a:t>
            </a:r>
            <a:r>
              <a:rPr baseline="30000" lang="en" sz="1800">
                <a:solidFill>
                  <a:schemeClr val="dk2"/>
                </a:solidFill>
                <a:latin typeface="Verdana"/>
                <a:ea typeface="Verdana"/>
                <a:cs typeface="Verdana"/>
                <a:sym typeface="Verdana"/>
              </a:rPr>
              <a:t>1</a:t>
            </a:r>
            <a:endParaRPr sz="9400">
              <a:solidFill>
                <a:schemeClr val="dk2"/>
              </a:solidFill>
            </a:endParaRPr>
          </a:p>
        </p:txBody>
      </p:sp>
      <p:sp>
        <p:nvSpPr>
          <p:cNvPr id="89" name="Google Shape;89;p13"/>
          <p:cNvSpPr/>
          <p:nvPr/>
        </p:nvSpPr>
        <p:spPr>
          <a:xfrm>
            <a:off x="30508650" y="18253376"/>
            <a:ext cx="12778500" cy="5035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dk1"/>
                </a:solidFill>
                <a:latin typeface="Times New Roman"/>
                <a:ea typeface="Times New Roman"/>
                <a:cs typeface="Times New Roman"/>
                <a:sym typeface="Times New Roman"/>
              </a:rPr>
              <a:t>Conclusion</a:t>
            </a:r>
            <a:endParaRPr b="1" sz="4000">
              <a:solidFill>
                <a:schemeClr val="dk1"/>
              </a:solidFill>
              <a:latin typeface="Times New Roman"/>
              <a:ea typeface="Times New Roman"/>
              <a:cs typeface="Times New Roman"/>
              <a:sym typeface="Times New Roman"/>
            </a:endParaRPr>
          </a:p>
          <a:p>
            <a:pPr indent="-381000" lvl="0" marL="457200" rtl="0" algn="l">
              <a:spcBef>
                <a:spcPts val="0"/>
              </a:spcBef>
              <a:spcAft>
                <a:spcPts val="0"/>
              </a:spcAft>
              <a:buClr>
                <a:schemeClr val="dk1"/>
              </a:buClr>
              <a:buSzPts val="2400"/>
              <a:buFont typeface="Verdana"/>
              <a:buChar char="❖"/>
            </a:pPr>
            <a:r>
              <a:rPr lang="en" sz="2400">
                <a:solidFill>
                  <a:schemeClr val="dk1"/>
                </a:solidFill>
                <a:latin typeface="Verdana"/>
                <a:ea typeface="Verdana"/>
                <a:cs typeface="Verdana"/>
                <a:sym typeface="Verdana"/>
              </a:rPr>
              <a:t>We have successfully built and OpenMC model that accurately models the important parameters of the CNTP engine such as the void coefficient, reactivity, neutron flux distribution, k-effective, and density. The design can reach criticality with the proper control drum orientations and radii. </a:t>
            </a:r>
            <a:endParaRPr sz="2400">
              <a:solidFill>
                <a:srgbClr val="FF0000"/>
              </a:solidFill>
              <a:latin typeface="Verdana"/>
              <a:ea typeface="Verdana"/>
              <a:cs typeface="Verdana"/>
              <a:sym typeface="Verdana"/>
            </a:endParaRPr>
          </a:p>
          <a:p>
            <a:pPr indent="-381000" lvl="0" marL="457200" rtl="0" algn="l">
              <a:spcBef>
                <a:spcPts val="0"/>
              </a:spcBef>
              <a:spcAft>
                <a:spcPts val="0"/>
              </a:spcAft>
              <a:buClr>
                <a:schemeClr val="dk1"/>
              </a:buClr>
              <a:buSzPts val="2400"/>
              <a:buFont typeface="Verdana"/>
              <a:buChar char="❖"/>
            </a:pPr>
            <a:r>
              <a:rPr lang="en" sz="2400">
                <a:solidFill>
                  <a:schemeClr val="dk1"/>
                </a:solidFill>
                <a:latin typeface="Verdana"/>
                <a:ea typeface="Verdana"/>
                <a:cs typeface="Verdana"/>
                <a:sym typeface="Verdana"/>
              </a:rPr>
              <a:t>The thermal output is enough to support human space travel to Mars and beyond.</a:t>
            </a:r>
            <a:endParaRPr sz="2400">
              <a:solidFill>
                <a:schemeClr val="dk1"/>
              </a:solidFill>
              <a:latin typeface="Verdana"/>
              <a:ea typeface="Verdana"/>
              <a:cs typeface="Verdana"/>
              <a:sym typeface="Verdana"/>
            </a:endParaRPr>
          </a:p>
          <a:p>
            <a:pPr indent="-381000" lvl="0" marL="457200" rtl="0" algn="l">
              <a:spcBef>
                <a:spcPts val="0"/>
              </a:spcBef>
              <a:spcAft>
                <a:spcPts val="0"/>
              </a:spcAft>
              <a:buClr>
                <a:schemeClr val="dk1"/>
              </a:buClr>
              <a:buSzPts val="2400"/>
              <a:buFont typeface="Verdana"/>
              <a:buChar char="❖"/>
            </a:pPr>
            <a:r>
              <a:rPr lang="en" sz="2400">
                <a:solidFill>
                  <a:schemeClr val="dk1"/>
                </a:solidFill>
                <a:latin typeface="Verdana"/>
                <a:ea typeface="Verdana"/>
                <a:cs typeface="Verdana"/>
                <a:sym typeface="Verdana"/>
              </a:rPr>
              <a:t>Results have shown that the reactivity increases as the temperature of the fuel increases which causes a positive feedback loop and could cause problems controlling the engine.</a:t>
            </a:r>
            <a:endParaRPr sz="2400">
              <a:solidFill>
                <a:schemeClr val="dk1"/>
              </a:solidFill>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 sz="2400">
                <a:solidFill>
                  <a:schemeClr val="dk1"/>
                </a:solidFill>
                <a:latin typeface="Verdana"/>
                <a:ea typeface="Verdana"/>
                <a:cs typeface="Verdana"/>
                <a:sym typeface="Verdana"/>
              </a:rPr>
              <a:t>Control drums effectively reduce reactivity by capturing neutrons, thereby moderating reactor behavior.</a:t>
            </a:r>
            <a:endParaRPr sz="2400">
              <a:solidFill>
                <a:schemeClr val="dk1"/>
              </a:solidFill>
              <a:latin typeface="Verdana"/>
              <a:ea typeface="Verdana"/>
              <a:cs typeface="Verdana"/>
              <a:sym typeface="Verdana"/>
            </a:endParaRPr>
          </a:p>
        </p:txBody>
      </p:sp>
      <p:sp>
        <p:nvSpPr>
          <p:cNvPr id="90" name="Google Shape;90;p13"/>
          <p:cNvSpPr/>
          <p:nvPr/>
        </p:nvSpPr>
        <p:spPr>
          <a:xfrm>
            <a:off x="30471550" y="11678275"/>
            <a:ext cx="12778500" cy="6284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4000">
                <a:solidFill>
                  <a:schemeClr val="dk1"/>
                </a:solidFill>
                <a:latin typeface="Times New Roman"/>
                <a:ea typeface="Times New Roman"/>
                <a:cs typeface="Times New Roman"/>
                <a:sym typeface="Times New Roman"/>
              </a:rPr>
              <a:t>Results – Control Drum Effect on Criticality</a:t>
            </a:r>
            <a:endParaRPr b="1" sz="4000">
              <a:solidFill>
                <a:schemeClr val="dk1"/>
              </a:solidFill>
              <a:latin typeface="Times New Roman"/>
              <a:ea typeface="Times New Roman"/>
              <a:cs typeface="Times New Roman"/>
              <a:sym typeface="Times New Roman"/>
            </a:endParaRPr>
          </a:p>
          <a:p>
            <a:pPr indent="0" lvl="0" marL="0" rtl="0" algn="ctr">
              <a:lnSpc>
                <a:spcPct val="115000"/>
              </a:lnSpc>
              <a:spcBef>
                <a:spcPts val="6300"/>
              </a:spcBef>
              <a:spcAft>
                <a:spcPts val="0"/>
              </a:spcAft>
              <a:buNone/>
            </a:pPr>
            <a:r>
              <a:t/>
            </a:r>
            <a:endParaRPr b="1" sz="4000">
              <a:solidFill>
                <a:schemeClr val="dk1"/>
              </a:solidFill>
              <a:latin typeface="Times New Roman"/>
              <a:ea typeface="Times New Roman"/>
              <a:cs typeface="Times New Roman"/>
              <a:sym typeface="Times New Roman"/>
            </a:endParaRPr>
          </a:p>
          <a:p>
            <a:pPr indent="0" lvl="0" marL="0" rtl="0" algn="ctr">
              <a:lnSpc>
                <a:spcPct val="115000"/>
              </a:lnSpc>
              <a:spcBef>
                <a:spcPts val="6300"/>
              </a:spcBef>
              <a:spcAft>
                <a:spcPts val="0"/>
              </a:spcAft>
              <a:buNone/>
            </a:pPr>
            <a:r>
              <a:t/>
            </a:r>
            <a:endParaRPr b="1" sz="4000">
              <a:solidFill>
                <a:schemeClr val="dk1"/>
              </a:solidFill>
              <a:latin typeface="Times New Roman"/>
              <a:ea typeface="Times New Roman"/>
              <a:cs typeface="Times New Roman"/>
              <a:sym typeface="Times New Roman"/>
            </a:endParaRPr>
          </a:p>
          <a:p>
            <a:pPr indent="0" lvl="0" marL="0" rtl="0" algn="ctr">
              <a:lnSpc>
                <a:spcPct val="115000"/>
              </a:lnSpc>
              <a:spcBef>
                <a:spcPts val="6300"/>
              </a:spcBef>
              <a:spcAft>
                <a:spcPts val="6300"/>
              </a:spcAft>
              <a:buClr>
                <a:schemeClr val="dk1"/>
              </a:buClr>
              <a:buSzPts val="1100"/>
              <a:buFont typeface="Arial"/>
              <a:buNone/>
            </a:pPr>
            <a:r>
              <a:t/>
            </a:r>
            <a:endParaRPr b="1" sz="4000">
              <a:solidFill>
                <a:schemeClr val="dk1"/>
              </a:solidFill>
              <a:latin typeface="Times New Roman"/>
              <a:ea typeface="Times New Roman"/>
              <a:cs typeface="Times New Roman"/>
              <a:sym typeface="Times New Roman"/>
            </a:endParaRPr>
          </a:p>
        </p:txBody>
      </p:sp>
      <p:pic>
        <p:nvPicPr>
          <p:cNvPr id="91" name="Google Shape;91;p13"/>
          <p:cNvPicPr preferRelativeResize="0"/>
          <p:nvPr/>
        </p:nvPicPr>
        <p:blipFill>
          <a:blip r:embed="rId16">
            <a:alphaModFix/>
          </a:blip>
          <a:stretch>
            <a:fillRect/>
          </a:stretch>
        </p:blipFill>
        <p:spPr>
          <a:xfrm>
            <a:off x="31921800" y="12782425"/>
            <a:ext cx="5471400" cy="4138141"/>
          </a:xfrm>
          <a:prstGeom prst="rect">
            <a:avLst/>
          </a:prstGeom>
          <a:noFill/>
          <a:ln>
            <a:noFill/>
          </a:ln>
        </p:spPr>
      </p:pic>
      <p:sp>
        <p:nvSpPr>
          <p:cNvPr id="92" name="Google Shape;92;p13"/>
          <p:cNvSpPr txBox="1"/>
          <p:nvPr/>
        </p:nvSpPr>
        <p:spPr>
          <a:xfrm>
            <a:off x="31925350" y="16920575"/>
            <a:ext cx="103404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2"/>
                </a:solidFill>
                <a:latin typeface="Verdana"/>
                <a:ea typeface="Verdana"/>
                <a:cs typeface="Verdana"/>
                <a:sym typeface="Verdana"/>
              </a:rPr>
              <a:t>Fig. 9-10. The effects of control drum radius on criticality. With control drum radii ranging from 1 cm to 4 cm, a radius between 3.2 and 3.3 cm will eventually converge and bring criticality to k-eff=1. </a:t>
            </a:r>
            <a:endParaRPr sz="9400">
              <a:solidFill>
                <a:schemeClr val="dk2"/>
              </a:solidFill>
              <a:latin typeface="Verdana"/>
              <a:ea typeface="Verdana"/>
              <a:cs typeface="Verdana"/>
              <a:sym typeface="Verdana"/>
            </a:endParaRPr>
          </a:p>
        </p:txBody>
      </p:sp>
      <p:sp>
        <p:nvSpPr>
          <p:cNvPr id="93" name="Google Shape;93;p13"/>
          <p:cNvSpPr/>
          <p:nvPr/>
        </p:nvSpPr>
        <p:spPr>
          <a:xfrm>
            <a:off x="556100" y="11628225"/>
            <a:ext cx="13076400" cy="6284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4800">
                <a:solidFill>
                  <a:schemeClr val="dk1"/>
                </a:solidFill>
                <a:latin typeface="Times New Roman"/>
                <a:ea typeface="Times New Roman"/>
                <a:cs typeface="Times New Roman"/>
                <a:sym typeface="Times New Roman"/>
              </a:rPr>
              <a:t>Background and Purpose</a:t>
            </a:r>
            <a:endParaRPr b="1" sz="48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1000">
              <a:solidFill>
                <a:schemeClr val="dk1"/>
              </a:solidFill>
              <a:latin typeface="Times New Roman"/>
              <a:ea typeface="Times New Roman"/>
              <a:cs typeface="Times New Roman"/>
              <a:sym typeface="Times New Roman"/>
            </a:endParaRPr>
          </a:p>
          <a:p>
            <a:pPr indent="-393700" lvl="0" marL="457200" rtl="0" algn="l">
              <a:spcBef>
                <a:spcPts val="0"/>
              </a:spcBef>
              <a:spcAft>
                <a:spcPts val="0"/>
              </a:spcAft>
              <a:buClr>
                <a:schemeClr val="dk1"/>
              </a:buClr>
              <a:buSzPts val="2600"/>
              <a:buFont typeface="Verdana"/>
              <a:buChar char="❖"/>
            </a:pPr>
            <a:r>
              <a:rPr lang="en" sz="2600">
                <a:solidFill>
                  <a:schemeClr val="dk1"/>
                </a:solidFill>
                <a:latin typeface="Verdana"/>
                <a:ea typeface="Verdana"/>
                <a:cs typeface="Verdana"/>
                <a:sym typeface="Verdana"/>
              </a:rPr>
              <a:t>In the 1950’s and 1960’s NASA created a program called NERVA which had the goal of making a nuclear powered rocket engine.</a:t>
            </a:r>
            <a:endParaRPr sz="2600">
              <a:solidFill>
                <a:schemeClr val="dk1"/>
              </a:solidFill>
              <a:latin typeface="Verdana"/>
              <a:ea typeface="Verdana"/>
              <a:cs typeface="Verdana"/>
              <a:sym typeface="Verdana"/>
            </a:endParaRPr>
          </a:p>
          <a:p>
            <a:pPr indent="-393700" lvl="0" marL="457200" rtl="0" algn="l">
              <a:spcBef>
                <a:spcPts val="0"/>
              </a:spcBef>
              <a:spcAft>
                <a:spcPts val="0"/>
              </a:spcAft>
              <a:buClr>
                <a:schemeClr val="dk1"/>
              </a:buClr>
              <a:buSzPts val="2600"/>
              <a:buFont typeface="Verdana"/>
              <a:buChar char="❖"/>
            </a:pPr>
            <a:r>
              <a:rPr lang="en" sz="2600">
                <a:solidFill>
                  <a:schemeClr val="dk1"/>
                </a:solidFill>
                <a:latin typeface="Verdana"/>
                <a:ea typeface="Verdana"/>
                <a:cs typeface="Verdana"/>
                <a:sym typeface="Verdana"/>
              </a:rPr>
              <a:t>NERVA succeeded in creating an engine that could sustain a specific impulse of 800 seconds by significantly increasing the temperature of the fuel.</a:t>
            </a:r>
            <a:endParaRPr sz="2600">
              <a:solidFill>
                <a:schemeClr val="dk1"/>
              </a:solidFill>
              <a:latin typeface="Verdana"/>
              <a:ea typeface="Verdana"/>
              <a:cs typeface="Verdana"/>
              <a:sym typeface="Verdana"/>
            </a:endParaRPr>
          </a:p>
          <a:p>
            <a:pPr indent="-393700" lvl="0" marL="457200" rtl="0" algn="l">
              <a:spcBef>
                <a:spcPts val="0"/>
              </a:spcBef>
              <a:spcAft>
                <a:spcPts val="0"/>
              </a:spcAft>
              <a:buClr>
                <a:schemeClr val="dk1"/>
              </a:buClr>
              <a:buSzPts val="2600"/>
              <a:buFont typeface="Verdana"/>
              <a:buChar char="❖"/>
            </a:pPr>
            <a:r>
              <a:rPr lang="en" sz="2600">
                <a:solidFill>
                  <a:schemeClr val="dk1"/>
                </a:solidFill>
                <a:latin typeface="Verdana"/>
                <a:ea typeface="Verdana"/>
                <a:cs typeface="Verdana"/>
                <a:sym typeface="Verdana"/>
              </a:rPr>
              <a:t>One of the main problems with NERVA and previous CNTP designs is that the heat transfer between the Uranium and Hydrogen was unknown.</a:t>
            </a:r>
            <a:endParaRPr sz="2600">
              <a:solidFill>
                <a:schemeClr val="dk1"/>
              </a:solidFill>
              <a:latin typeface="Verdana"/>
              <a:ea typeface="Verdana"/>
              <a:cs typeface="Verdana"/>
              <a:sym typeface="Verdana"/>
            </a:endParaRPr>
          </a:p>
          <a:p>
            <a:pPr indent="-393700" lvl="0" marL="457200" rtl="0" algn="l">
              <a:spcBef>
                <a:spcPts val="0"/>
              </a:spcBef>
              <a:spcAft>
                <a:spcPts val="0"/>
              </a:spcAft>
              <a:buClr>
                <a:schemeClr val="dk1"/>
              </a:buClr>
              <a:buSzPts val="2600"/>
              <a:buFont typeface="Verdana"/>
              <a:buChar char="❖"/>
            </a:pPr>
            <a:r>
              <a:rPr lang="en" sz="2600">
                <a:solidFill>
                  <a:schemeClr val="dk1"/>
                </a:solidFill>
                <a:latin typeface="Verdana"/>
                <a:ea typeface="Verdana"/>
                <a:cs typeface="Verdana"/>
                <a:sym typeface="Verdana"/>
              </a:rPr>
              <a:t>The primary purpose of this study is to determine whether or not centrifugal nuclear thermal propulsion is a viable option for increasing space travel speed and whether or not it is a viable option for long space flights.</a:t>
            </a:r>
            <a:endParaRPr>
              <a:solidFill>
                <a:schemeClr val="dk1"/>
              </a:solidFill>
            </a:endParaRPr>
          </a:p>
        </p:txBody>
      </p:sp>
      <p:sp>
        <p:nvSpPr>
          <p:cNvPr id="94" name="Google Shape;94;p13"/>
          <p:cNvSpPr/>
          <p:nvPr/>
        </p:nvSpPr>
        <p:spPr>
          <a:xfrm>
            <a:off x="748325" y="25866000"/>
            <a:ext cx="12961800" cy="5752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4800">
                <a:solidFill>
                  <a:schemeClr val="dk1"/>
                </a:solidFill>
                <a:latin typeface="Times New Roman"/>
                <a:ea typeface="Times New Roman"/>
                <a:cs typeface="Times New Roman"/>
                <a:sym typeface="Times New Roman"/>
              </a:rPr>
              <a:t> Methods</a:t>
            </a:r>
            <a:endParaRPr b="1" sz="4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2800">
                <a:solidFill>
                  <a:schemeClr val="dk1"/>
                </a:solidFill>
                <a:latin typeface="Verdana"/>
                <a:ea typeface="Verdana"/>
                <a:cs typeface="Verdana"/>
                <a:sym typeface="Verdana"/>
              </a:rPr>
              <a:t>OpenMC</a:t>
            </a:r>
            <a:endParaRPr b="1" sz="2800">
              <a:solidFill>
                <a:schemeClr val="dk1"/>
              </a:solidFill>
              <a:latin typeface="Verdana"/>
              <a:ea typeface="Verdana"/>
              <a:cs typeface="Verdana"/>
              <a:sym typeface="Verdana"/>
            </a:endParaRPr>
          </a:p>
          <a:p>
            <a:pPr indent="-387350" lvl="0" marL="457200" rtl="0" algn="l">
              <a:spcBef>
                <a:spcPts val="0"/>
              </a:spcBef>
              <a:spcAft>
                <a:spcPts val="0"/>
              </a:spcAft>
              <a:buClr>
                <a:schemeClr val="dk1"/>
              </a:buClr>
              <a:buSzPts val="2500"/>
              <a:buFont typeface="Times New Roman"/>
              <a:buChar char="❖"/>
            </a:pPr>
            <a:r>
              <a:rPr b="1" lang="en" sz="2500">
                <a:solidFill>
                  <a:schemeClr val="dk1"/>
                </a:solidFill>
                <a:latin typeface="Verdana"/>
                <a:ea typeface="Verdana"/>
                <a:cs typeface="Verdana"/>
                <a:sym typeface="Verdana"/>
              </a:rPr>
              <a:t>CNTP Simulation:</a:t>
            </a:r>
            <a:r>
              <a:rPr lang="en" sz="2500">
                <a:solidFill>
                  <a:schemeClr val="dk1"/>
                </a:solidFill>
                <a:latin typeface="Verdana"/>
                <a:ea typeface="Verdana"/>
                <a:cs typeface="Verdana"/>
                <a:sym typeface="Verdana"/>
              </a:rPr>
              <a:t> Modeled neutron flux, depletion, power density, and reactivity across spatial and energy phase spaces.</a:t>
            </a:r>
            <a:endParaRPr sz="2500">
              <a:solidFill>
                <a:schemeClr val="dk1"/>
              </a:solidFill>
              <a:latin typeface="Verdana"/>
              <a:ea typeface="Verdana"/>
              <a:cs typeface="Verdana"/>
              <a:sym typeface="Verdana"/>
            </a:endParaRPr>
          </a:p>
          <a:p>
            <a:pPr indent="-387350" lvl="0" marL="457200" rtl="0" algn="l">
              <a:spcBef>
                <a:spcPts val="0"/>
              </a:spcBef>
              <a:spcAft>
                <a:spcPts val="0"/>
              </a:spcAft>
              <a:buClr>
                <a:schemeClr val="dk1"/>
              </a:buClr>
              <a:buSzPts val="2500"/>
              <a:buFont typeface="Times New Roman"/>
              <a:buChar char="❖"/>
            </a:pPr>
            <a:r>
              <a:rPr b="1" lang="en" sz="2500">
                <a:solidFill>
                  <a:schemeClr val="dk1"/>
                </a:solidFill>
                <a:latin typeface="Verdana"/>
                <a:ea typeface="Verdana"/>
                <a:cs typeface="Verdana"/>
                <a:sym typeface="Verdana"/>
              </a:rPr>
              <a:t>Control Drum Optimization:</a:t>
            </a:r>
            <a:r>
              <a:rPr lang="en" sz="2500">
                <a:solidFill>
                  <a:schemeClr val="dk1"/>
                </a:solidFill>
                <a:latin typeface="Verdana"/>
                <a:ea typeface="Verdana"/>
                <a:cs typeface="Verdana"/>
                <a:sym typeface="Verdana"/>
              </a:rPr>
              <a:t> Studied placement, size, and presence of control drums on k-effective, fuel burnup, and power output.</a:t>
            </a:r>
            <a:endParaRPr sz="2500">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sz="1800">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b="1" lang="en" sz="2800">
                <a:solidFill>
                  <a:schemeClr val="dk1"/>
                </a:solidFill>
                <a:latin typeface="Verdana"/>
                <a:ea typeface="Verdana"/>
                <a:cs typeface="Verdana"/>
                <a:sym typeface="Verdana"/>
              </a:rPr>
              <a:t>OpenFOAM</a:t>
            </a:r>
            <a:endParaRPr b="1" sz="2800">
              <a:solidFill>
                <a:srgbClr val="FF0000"/>
              </a:solidFill>
              <a:latin typeface="Verdana"/>
              <a:ea typeface="Verdana"/>
              <a:cs typeface="Verdana"/>
              <a:sym typeface="Verdana"/>
            </a:endParaRPr>
          </a:p>
          <a:p>
            <a:pPr indent="-387350" lvl="0" marL="457200" rtl="0" algn="l">
              <a:spcBef>
                <a:spcPts val="0"/>
              </a:spcBef>
              <a:spcAft>
                <a:spcPts val="0"/>
              </a:spcAft>
              <a:buClr>
                <a:schemeClr val="dk1"/>
              </a:buClr>
              <a:buSzPts val="2500"/>
              <a:buFont typeface="Times New Roman"/>
              <a:buChar char="❖"/>
            </a:pPr>
            <a:r>
              <a:rPr b="1" lang="en" sz="2500">
                <a:solidFill>
                  <a:schemeClr val="dk1"/>
                </a:solidFill>
                <a:latin typeface="Verdana"/>
                <a:ea typeface="Verdana"/>
                <a:cs typeface="Verdana"/>
                <a:sym typeface="Verdana"/>
              </a:rPr>
              <a:t>Simulation:</a:t>
            </a:r>
            <a:r>
              <a:rPr lang="en" sz="2500">
                <a:solidFill>
                  <a:schemeClr val="dk1"/>
                </a:solidFill>
                <a:latin typeface="Verdana"/>
                <a:ea typeface="Verdana"/>
                <a:cs typeface="Verdana"/>
                <a:sym typeface="Verdana"/>
              </a:rPr>
              <a:t> The power density and thermal data from OpenMC will be integrated into a thermal fluid simulation to see how the bubbles will flow high rotational velocity conditions. </a:t>
            </a:r>
            <a:endParaRPr sz="2500">
              <a:solidFill>
                <a:schemeClr val="dk1"/>
              </a:solidFill>
              <a:latin typeface="Verdana"/>
              <a:ea typeface="Verdana"/>
              <a:cs typeface="Verdana"/>
              <a:sym typeface="Verdana"/>
            </a:endParaRPr>
          </a:p>
          <a:p>
            <a:pPr indent="-387350" lvl="0" marL="457200" rtl="0" algn="l">
              <a:spcBef>
                <a:spcPts val="0"/>
              </a:spcBef>
              <a:spcAft>
                <a:spcPts val="0"/>
              </a:spcAft>
              <a:buClr>
                <a:schemeClr val="dk1"/>
              </a:buClr>
              <a:buSzPts val="2500"/>
              <a:buFont typeface="Times New Roman"/>
              <a:buChar char="❖"/>
            </a:pPr>
            <a:r>
              <a:rPr b="1" lang="en" sz="2500">
                <a:solidFill>
                  <a:schemeClr val="dk1"/>
                </a:solidFill>
                <a:latin typeface="Verdana"/>
                <a:ea typeface="Verdana"/>
                <a:cs typeface="Verdana"/>
                <a:sym typeface="Verdana"/>
              </a:rPr>
              <a:t>Experiment:</a:t>
            </a:r>
            <a:r>
              <a:rPr lang="en" sz="2500">
                <a:solidFill>
                  <a:schemeClr val="dk1"/>
                </a:solidFill>
                <a:latin typeface="Verdana"/>
                <a:ea typeface="Verdana"/>
                <a:cs typeface="Verdana"/>
                <a:sym typeface="Verdana"/>
              </a:rPr>
              <a:t> Rotating water-filled tube will have gas injected into it from the side walls to validate the simulations.</a:t>
            </a:r>
            <a:endParaRPr sz="2500"/>
          </a:p>
        </p:txBody>
      </p:sp>
      <p:pic>
        <p:nvPicPr>
          <p:cNvPr id="95" name="Google Shape;95;p13"/>
          <p:cNvPicPr preferRelativeResize="0"/>
          <p:nvPr/>
        </p:nvPicPr>
        <p:blipFill rotWithShape="1">
          <a:blip r:embed="rId17">
            <a:alphaModFix/>
          </a:blip>
          <a:srcRect b="0" l="-1650" r="1649" t="0"/>
          <a:stretch/>
        </p:blipFill>
        <p:spPr>
          <a:xfrm>
            <a:off x="15491350" y="5693150"/>
            <a:ext cx="12961800" cy="5607600"/>
          </a:xfrm>
          <a:prstGeom prst="rect">
            <a:avLst/>
          </a:prstGeom>
          <a:noFill/>
          <a:ln>
            <a:noFill/>
          </a:ln>
        </p:spPr>
      </p:pic>
      <p:pic>
        <p:nvPicPr>
          <p:cNvPr id="96" name="Google Shape;96;p13"/>
          <p:cNvPicPr preferRelativeResize="0"/>
          <p:nvPr/>
        </p:nvPicPr>
        <p:blipFill>
          <a:blip r:embed="rId18">
            <a:alphaModFix/>
          </a:blip>
          <a:stretch>
            <a:fillRect/>
          </a:stretch>
        </p:blipFill>
        <p:spPr>
          <a:xfrm>
            <a:off x="37930250" y="13599575"/>
            <a:ext cx="3819600" cy="2659560"/>
          </a:xfrm>
          <a:prstGeom prst="rect">
            <a:avLst/>
          </a:prstGeom>
          <a:noFill/>
          <a:ln>
            <a:noFill/>
          </a:ln>
        </p:spPr>
      </p:pic>
      <p:pic>
        <p:nvPicPr>
          <p:cNvPr id="97" name="Google Shape;97;p13"/>
          <p:cNvPicPr preferRelativeResize="0"/>
          <p:nvPr/>
        </p:nvPicPr>
        <p:blipFill rotWithShape="1">
          <a:blip r:embed="rId19">
            <a:alphaModFix/>
          </a:blip>
          <a:srcRect b="0" l="3091" r="0" t="4104"/>
          <a:stretch/>
        </p:blipFill>
        <p:spPr>
          <a:xfrm>
            <a:off x="19149800" y="18748924"/>
            <a:ext cx="3510225" cy="2657000"/>
          </a:xfrm>
          <a:prstGeom prst="rect">
            <a:avLst/>
          </a:prstGeom>
          <a:noFill/>
          <a:ln>
            <a:noFill/>
          </a:ln>
        </p:spPr>
      </p:pic>
      <p:pic>
        <p:nvPicPr>
          <p:cNvPr id="98" name="Google Shape;98;p13"/>
          <p:cNvPicPr preferRelativeResize="0"/>
          <p:nvPr/>
        </p:nvPicPr>
        <p:blipFill rotWithShape="1">
          <a:blip r:embed="rId20">
            <a:alphaModFix/>
          </a:blip>
          <a:srcRect b="0" l="0" r="1758" t="0"/>
          <a:stretch/>
        </p:blipFill>
        <p:spPr>
          <a:xfrm>
            <a:off x="15425738" y="21659250"/>
            <a:ext cx="3510226" cy="2664775"/>
          </a:xfrm>
          <a:prstGeom prst="rect">
            <a:avLst/>
          </a:prstGeom>
          <a:noFill/>
          <a:ln>
            <a:noFill/>
          </a:ln>
        </p:spPr>
      </p:pic>
      <p:pic>
        <p:nvPicPr>
          <p:cNvPr id="99" name="Google Shape;99;p13"/>
          <p:cNvPicPr preferRelativeResize="0"/>
          <p:nvPr/>
        </p:nvPicPr>
        <p:blipFill rotWithShape="1">
          <a:blip r:embed="rId21">
            <a:alphaModFix/>
          </a:blip>
          <a:srcRect b="0" l="2465" r="3070" t="5285"/>
          <a:stretch/>
        </p:blipFill>
        <p:spPr>
          <a:xfrm>
            <a:off x="19149800" y="21659250"/>
            <a:ext cx="3510225" cy="2664775"/>
          </a:xfrm>
          <a:prstGeom prst="rect">
            <a:avLst/>
          </a:prstGeom>
          <a:noFill/>
          <a:ln>
            <a:noFill/>
          </a:ln>
        </p:spPr>
      </p:pic>
      <p:pic>
        <p:nvPicPr>
          <p:cNvPr id="100" name="Google Shape;100;p13"/>
          <p:cNvPicPr preferRelativeResize="0"/>
          <p:nvPr/>
        </p:nvPicPr>
        <p:blipFill>
          <a:blip r:embed="rId22">
            <a:alphaModFix/>
          </a:blip>
          <a:stretch>
            <a:fillRect/>
          </a:stretch>
        </p:blipFill>
        <p:spPr>
          <a:xfrm>
            <a:off x="24166500" y="12516691"/>
            <a:ext cx="5471399" cy="405623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